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4"/>
    <p:restoredTop sz="94631"/>
  </p:normalViewPr>
  <p:slideViewPr>
    <p:cSldViewPr>
      <p:cViewPr varScale="1">
        <p:scale>
          <a:sx n="92" d="100"/>
          <a:sy n="92" d="100"/>
        </p:scale>
        <p:origin x="704"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8" name="标题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zh-CN" altLang="en-US"/>
              <a:t>单击此处编辑母版标题样式</a:t>
            </a:r>
            <a:endParaRPr lang="en-US"/>
          </a:p>
        </p:txBody>
      </p:sp>
      <p:sp>
        <p:nvSpPr>
          <p:cNvPr id="9" name="副标题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a:t>单击此处编辑母版副标题样式</a:t>
            </a:r>
            <a:endParaRPr lang="en-US"/>
          </a:p>
        </p:txBody>
      </p:sp>
      <p:sp>
        <p:nvSpPr>
          <p:cNvPr id="4" name="日期占位符 13">
            <a:extLst>
              <a:ext uri="{FF2B5EF4-FFF2-40B4-BE49-F238E27FC236}">
                <a16:creationId xmlns:a16="http://schemas.microsoft.com/office/drawing/2014/main" id="{F32F0073-A4DC-D045-9DE5-1E8FA1EAD034}"/>
              </a:ext>
            </a:extLst>
          </p:cNvPr>
          <p:cNvSpPr>
            <a:spLocks noGrp="1"/>
          </p:cNvSpPr>
          <p:nvPr>
            <p:ph type="dt" sz="half" idx="10"/>
          </p:nvPr>
        </p:nvSpPr>
        <p:spPr/>
        <p:txBody>
          <a:bodyPr/>
          <a:lstStyle>
            <a:lvl1pPr>
              <a:defRPr/>
            </a:lvl1pPr>
          </a:lstStyle>
          <a:p>
            <a:pPr>
              <a:defRPr/>
            </a:pPr>
            <a:endParaRPr lang="en-US" altLang="zh-CN"/>
          </a:p>
        </p:txBody>
      </p:sp>
      <p:sp>
        <p:nvSpPr>
          <p:cNvPr id="5" name="页脚占位符 2">
            <a:extLst>
              <a:ext uri="{FF2B5EF4-FFF2-40B4-BE49-F238E27FC236}">
                <a16:creationId xmlns:a16="http://schemas.microsoft.com/office/drawing/2014/main" id="{275EB4C1-AAE1-6342-B5F1-7EC03272B913}"/>
              </a:ext>
            </a:extLst>
          </p:cNvPr>
          <p:cNvSpPr>
            <a:spLocks noGrp="1"/>
          </p:cNvSpPr>
          <p:nvPr>
            <p:ph type="ftr" sz="quarter" idx="11"/>
          </p:nvPr>
        </p:nvSpPr>
        <p:spPr/>
        <p:txBody>
          <a:bodyPr/>
          <a:lstStyle>
            <a:lvl1pPr>
              <a:defRPr/>
            </a:lvl1pPr>
          </a:lstStyle>
          <a:p>
            <a:pPr>
              <a:defRPr/>
            </a:pPr>
            <a:endParaRPr lang="en-US" altLang="zh-CN"/>
          </a:p>
        </p:txBody>
      </p:sp>
      <p:sp>
        <p:nvSpPr>
          <p:cNvPr id="6" name="灯片编号占位符 22">
            <a:extLst>
              <a:ext uri="{FF2B5EF4-FFF2-40B4-BE49-F238E27FC236}">
                <a16:creationId xmlns:a16="http://schemas.microsoft.com/office/drawing/2014/main" id="{799BA52C-B574-B241-B3F4-508BA3AA9A5F}"/>
              </a:ext>
            </a:extLst>
          </p:cNvPr>
          <p:cNvSpPr>
            <a:spLocks noGrp="1"/>
          </p:cNvSpPr>
          <p:nvPr>
            <p:ph type="sldNum" sz="quarter" idx="12"/>
          </p:nvPr>
        </p:nvSpPr>
        <p:spPr/>
        <p:txBody>
          <a:bodyPr/>
          <a:lstStyle>
            <a:lvl1pPr>
              <a:defRPr/>
            </a:lvl1pPr>
          </a:lstStyle>
          <a:p>
            <a:pPr>
              <a:defRPr/>
            </a:pPr>
            <a:fld id="{45067830-7EB9-CC44-B559-5BE5A7BB2F75}" type="slidenum">
              <a:rPr lang="en-US" altLang="zh-CN"/>
              <a:pPr>
                <a:defRPr/>
              </a:pPr>
              <a:t>‹#›</a:t>
            </a:fld>
            <a:endParaRPr lang="en-US" altLang="zh-CN"/>
          </a:p>
        </p:txBody>
      </p:sp>
    </p:spTree>
    <p:extLst>
      <p:ext uri="{BB962C8B-B14F-4D97-AF65-F5344CB8AC3E}">
        <p14:creationId xmlns:p14="http://schemas.microsoft.com/office/powerpoint/2010/main" val="2864983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13">
            <a:extLst>
              <a:ext uri="{FF2B5EF4-FFF2-40B4-BE49-F238E27FC236}">
                <a16:creationId xmlns:a16="http://schemas.microsoft.com/office/drawing/2014/main" id="{B6989A68-5EFB-4C49-BE81-0E92D0E5345C}"/>
              </a:ext>
            </a:extLst>
          </p:cNvPr>
          <p:cNvSpPr>
            <a:spLocks noGrp="1"/>
          </p:cNvSpPr>
          <p:nvPr>
            <p:ph type="dt" sz="half" idx="10"/>
          </p:nvPr>
        </p:nvSpPr>
        <p:spPr/>
        <p:txBody>
          <a:bodyPr/>
          <a:lstStyle>
            <a:lvl1pPr>
              <a:defRPr/>
            </a:lvl1pPr>
          </a:lstStyle>
          <a:p>
            <a:pPr>
              <a:defRPr/>
            </a:pPr>
            <a:endParaRPr lang="en-US" altLang="zh-CN"/>
          </a:p>
        </p:txBody>
      </p:sp>
      <p:sp>
        <p:nvSpPr>
          <p:cNvPr id="5" name="页脚占位符 2">
            <a:extLst>
              <a:ext uri="{FF2B5EF4-FFF2-40B4-BE49-F238E27FC236}">
                <a16:creationId xmlns:a16="http://schemas.microsoft.com/office/drawing/2014/main" id="{AE9823A1-A614-6C48-BFA4-8E712D362A8E}"/>
              </a:ext>
            </a:extLst>
          </p:cNvPr>
          <p:cNvSpPr>
            <a:spLocks noGrp="1"/>
          </p:cNvSpPr>
          <p:nvPr>
            <p:ph type="ftr" sz="quarter" idx="11"/>
          </p:nvPr>
        </p:nvSpPr>
        <p:spPr/>
        <p:txBody>
          <a:bodyPr/>
          <a:lstStyle>
            <a:lvl1pPr>
              <a:defRPr/>
            </a:lvl1pPr>
          </a:lstStyle>
          <a:p>
            <a:pPr>
              <a:defRPr/>
            </a:pPr>
            <a:endParaRPr lang="en-US" altLang="zh-CN"/>
          </a:p>
        </p:txBody>
      </p:sp>
      <p:sp>
        <p:nvSpPr>
          <p:cNvPr id="6" name="灯片编号占位符 22">
            <a:extLst>
              <a:ext uri="{FF2B5EF4-FFF2-40B4-BE49-F238E27FC236}">
                <a16:creationId xmlns:a16="http://schemas.microsoft.com/office/drawing/2014/main" id="{24833686-D92F-9C4E-B8DF-7D4C4EDAE85A}"/>
              </a:ext>
            </a:extLst>
          </p:cNvPr>
          <p:cNvSpPr>
            <a:spLocks noGrp="1"/>
          </p:cNvSpPr>
          <p:nvPr>
            <p:ph type="sldNum" sz="quarter" idx="12"/>
          </p:nvPr>
        </p:nvSpPr>
        <p:spPr/>
        <p:txBody>
          <a:bodyPr/>
          <a:lstStyle>
            <a:lvl1pPr>
              <a:defRPr/>
            </a:lvl1pPr>
          </a:lstStyle>
          <a:p>
            <a:pPr>
              <a:defRPr/>
            </a:pPr>
            <a:fld id="{999F90D4-FE52-BF43-BA06-242686E1559B}" type="slidenum">
              <a:rPr lang="en-US" altLang="zh-CN"/>
              <a:pPr>
                <a:defRPr/>
              </a:pPr>
              <a:t>‹#›</a:t>
            </a:fld>
            <a:endParaRPr lang="en-US" altLang="zh-CN"/>
          </a:p>
        </p:txBody>
      </p:sp>
    </p:spTree>
    <p:extLst>
      <p:ext uri="{BB962C8B-B14F-4D97-AF65-F5344CB8AC3E}">
        <p14:creationId xmlns:p14="http://schemas.microsoft.com/office/powerpoint/2010/main" val="33677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13">
            <a:extLst>
              <a:ext uri="{FF2B5EF4-FFF2-40B4-BE49-F238E27FC236}">
                <a16:creationId xmlns:a16="http://schemas.microsoft.com/office/drawing/2014/main" id="{FC0CBADE-36A1-8B40-8626-D5A633066772}"/>
              </a:ext>
            </a:extLst>
          </p:cNvPr>
          <p:cNvSpPr>
            <a:spLocks noGrp="1"/>
          </p:cNvSpPr>
          <p:nvPr>
            <p:ph type="dt" sz="half" idx="10"/>
          </p:nvPr>
        </p:nvSpPr>
        <p:spPr/>
        <p:txBody>
          <a:bodyPr/>
          <a:lstStyle>
            <a:lvl1pPr>
              <a:defRPr/>
            </a:lvl1pPr>
          </a:lstStyle>
          <a:p>
            <a:pPr>
              <a:defRPr/>
            </a:pPr>
            <a:endParaRPr lang="en-US" altLang="zh-CN"/>
          </a:p>
        </p:txBody>
      </p:sp>
      <p:sp>
        <p:nvSpPr>
          <p:cNvPr id="5" name="页脚占位符 2">
            <a:extLst>
              <a:ext uri="{FF2B5EF4-FFF2-40B4-BE49-F238E27FC236}">
                <a16:creationId xmlns:a16="http://schemas.microsoft.com/office/drawing/2014/main" id="{7C85BDCC-93FE-2B4A-981D-060B30B7F528}"/>
              </a:ext>
            </a:extLst>
          </p:cNvPr>
          <p:cNvSpPr>
            <a:spLocks noGrp="1"/>
          </p:cNvSpPr>
          <p:nvPr>
            <p:ph type="ftr" sz="quarter" idx="11"/>
          </p:nvPr>
        </p:nvSpPr>
        <p:spPr/>
        <p:txBody>
          <a:bodyPr/>
          <a:lstStyle>
            <a:lvl1pPr>
              <a:defRPr/>
            </a:lvl1pPr>
          </a:lstStyle>
          <a:p>
            <a:pPr>
              <a:defRPr/>
            </a:pPr>
            <a:endParaRPr lang="en-US" altLang="zh-CN"/>
          </a:p>
        </p:txBody>
      </p:sp>
      <p:sp>
        <p:nvSpPr>
          <p:cNvPr id="6" name="灯片编号占位符 22">
            <a:extLst>
              <a:ext uri="{FF2B5EF4-FFF2-40B4-BE49-F238E27FC236}">
                <a16:creationId xmlns:a16="http://schemas.microsoft.com/office/drawing/2014/main" id="{ADF6A855-9182-1341-9AF2-D9E62799AA9A}"/>
              </a:ext>
            </a:extLst>
          </p:cNvPr>
          <p:cNvSpPr>
            <a:spLocks noGrp="1"/>
          </p:cNvSpPr>
          <p:nvPr>
            <p:ph type="sldNum" sz="quarter" idx="12"/>
          </p:nvPr>
        </p:nvSpPr>
        <p:spPr/>
        <p:txBody>
          <a:bodyPr/>
          <a:lstStyle>
            <a:lvl1pPr>
              <a:defRPr/>
            </a:lvl1pPr>
          </a:lstStyle>
          <a:p>
            <a:pPr>
              <a:defRPr/>
            </a:pPr>
            <a:fld id="{0C7C2E89-1C4A-6141-B7BC-6E4A9641EC06}" type="slidenum">
              <a:rPr lang="en-US" altLang="zh-CN"/>
              <a:pPr>
                <a:defRPr/>
              </a:pPr>
              <a:t>‹#›</a:t>
            </a:fld>
            <a:endParaRPr lang="en-US" altLang="zh-CN"/>
          </a:p>
        </p:txBody>
      </p:sp>
    </p:spTree>
    <p:extLst>
      <p:ext uri="{BB962C8B-B14F-4D97-AF65-F5344CB8AC3E}">
        <p14:creationId xmlns:p14="http://schemas.microsoft.com/office/powerpoint/2010/main" val="26804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13">
            <a:extLst>
              <a:ext uri="{FF2B5EF4-FFF2-40B4-BE49-F238E27FC236}">
                <a16:creationId xmlns:a16="http://schemas.microsoft.com/office/drawing/2014/main" id="{185EAA4D-066D-D944-B422-0D0C8597C6E8}"/>
              </a:ext>
            </a:extLst>
          </p:cNvPr>
          <p:cNvSpPr>
            <a:spLocks noGrp="1"/>
          </p:cNvSpPr>
          <p:nvPr>
            <p:ph type="dt" sz="half" idx="10"/>
          </p:nvPr>
        </p:nvSpPr>
        <p:spPr/>
        <p:txBody>
          <a:bodyPr/>
          <a:lstStyle>
            <a:lvl1pPr>
              <a:defRPr/>
            </a:lvl1pPr>
          </a:lstStyle>
          <a:p>
            <a:pPr>
              <a:defRPr/>
            </a:pPr>
            <a:endParaRPr lang="en-US" altLang="zh-CN"/>
          </a:p>
        </p:txBody>
      </p:sp>
      <p:sp>
        <p:nvSpPr>
          <p:cNvPr id="5" name="页脚占位符 2">
            <a:extLst>
              <a:ext uri="{FF2B5EF4-FFF2-40B4-BE49-F238E27FC236}">
                <a16:creationId xmlns:a16="http://schemas.microsoft.com/office/drawing/2014/main" id="{18693CDD-F8E1-DA46-9736-43F40FA78816}"/>
              </a:ext>
            </a:extLst>
          </p:cNvPr>
          <p:cNvSpPr>
            <a:spLocks noGrp="1"/>
          </p:cNvSpPr>
          <p:nvPr>
            <p:ph type="ftr" sz="quarter" idx="11"/>
          </p:nvPr>
        </p:nvSpPr>
        <p:spPr/>
        <p:txBody>
          <a:bodyPr/>
          <a:lstStyle>
            <a:lvl1pPr>
              <a:defRPr/>
            </a:lvl1pPr>
          </a:lstStyle>
          <a:p>
            <a:pPr>
              <a:defRPr/>
            </a:pPr>
            <a:endParaRPr lang="en-US" altLang="zh-CN"/>
          </a:p>
        </p:txBody>
      </p:sp>
      <p:sp>
        <p:nvSpPr>
          <p:cNvPr id="6" name="灯片编号占位符 22">
            <a:extLst>
              <a:ext uri="{FF2B5EF4-FFF2-40B4-BE49-F238E27FC236}">
                <a16:creationId xmlns:a16="http://schemas.microsoft.com/office/drawing/2014/main" id="{E826BC53-688A-9D47-8DDF-9824A2ADAC48}"/>
              </a:ext>
            </a:extLst>
          </p:cNvPr>
          <p:cNvSpPr>
            <a:spLocks noGrp="1"/>
          </p:cNvSpPr>
          <p:nvPr>
            <p:ph type="sldNum" sz="quarter" idx="12"/>
          </p:nvPr>
        </p:nvSpPr>
        <p:spPr/>
        <p:txBody>
          <a:bodyPr/>
          <a:lstStyle>
            <a:lvl1pPr>
              <a:defRPr/>
            </a:lvl1pPr>
          </a:lstStyle>
          <a:p>
            <a:pPr>
              <a:defRPr/>
            </a:pPr>
            <a:fld id="{8187BB9D-9FB4-0644-BE2F-EC7493AF7533}" type="slidenum">
              <a:rPr lang="en-US" altLang="zh-CN"/>
              <a:pPr>
                <a:defRPr/>
              </a:pPr>
              <a:t>‹#›</a:t>
            </a:fld>
            <a:endParaRPr lang="en-US" altLang="zh-CN"/>
          </a:p>
        </p:txBody>
      </p:sp>
    </p:spTree>
    <p:extLst>
      <p:ext uri="{BB962C8B-B14F-4D97-AF65-F5344CB8AC3E}">
        <p14:creationId xmlns:p14="http://schemas.microsoft.com/office/powerpoint/2010/main" val="2161229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zh-CN" altLang="en-US"/>
              <a:t>单击此处编辑母版标题样式</a:t>
            </a:r>
            <a:endParaRPr lang="en-US"/>
          </a:p>
        </p:txBody>
      </p:sp>
      <p:sp>
        <p:nvSpPr>
          <p:cNvPr id="3" name="文本占位符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a:t>单击此处编辑母版文本样式</a:t>
            </a:r>
          </a:p>
        </p:txBody>
      </p:sp>
      <p:sp>
        <p:nvSpPr>
          <p:cNvPr id="4" name="日期占位符 3">
            <a:extLst>
              <a:ext uri="{FF2B5EF4-FFF2-40B4-BE49-F238E27FC236}">
                <a16:creationId xmlns:a16="http://schemas.microsoft.com/office/drawing/2014/main" id="{5B405687-8E07-3441-8DB7-FB9B2AF0C769}"/>
              </a:ext>
            </a:extLst>
          </p:cNvPr>
          <p:cNvSpPr>
            <a:spLocks noGrp="1"/>
          </p:cNvSpPr>
          <p:nvPr>
            <p:ph type="dt" sz="half" idx="10"/>
          </p:nvPr>
        </p:nvSpPr>
        <p:spPr/>
        <p:txBody>
          <a:bodyPr/>
          <a:lstStyle>
            <a:lvl1pPr>
              <a:defRPr/>
            </a:lvl1pPr>
          </a:lstStyle>
          <a:p>
            <a:pPr>
              <a:defRPr/>
            </a:pPr>
            <a:endParaRPr lang="en-US" altLang="zh-CN"/>
          </a:p>
        </p:txBody>
      </p:sp>
      <p:sp>
        <p:nvSpPr>
          <p:cNvPr id="5" name="页脚占位符 4">
            <a:extLst>
              <a:ext uri="{FF2B5EF4-FFF2-40B4-BE49-F238E27FC236}">
                <a16:creationId xmlns:a16="http://schemas.microsoft.com/office/drawing/2014/main" id="{D14F797B-0A85-C344-B339-6F52C76305C2}"/>
              </a:ext>
            </a:extLst>
          </p:cNvPr>
          <p:cNvSpPr>
            <a:spLocks noGrp="1"/>
          </p:cNvSpPr>
          <p:nvPr>
            <p:ph type="ftr" sz="quarter" idx="11"/>
          </p:nvPr>
        </p:nvSpPr>
        <p:spPr/>
        <p:txBody>
          <a:bodyPr/>
          <a:lstStyle>
            <a:lvl1pPr>
              <a:defRPr/>
            </a:lvl1pPr>
          </a:lstStyle>
          <a:p>
            <a:pPr>
              <a:defRPr/>
            </a:pPr>
            <a:endParaRPr lang="en-US" altLang="zh-CN"/>
          </a:p>
        </p:txBody>
      </p:sp>
      <p:sp>
        <p:nvSpPr>
          <p:cNvPr id="6" name="灯片编号占位符 5">
            <a:extLst>
              <a:ext uri="{FF2B5EF4-FFF2-40B4-BE49-F238E27FC236}">
                <a16:creationId xmlns:a16="http://schemas.microsoft.com/office/drawing/2014/main" id="{2956DAD5-5324-CB45-A587-A6362C7835BA}"/>
              </a:ext>
            </a:extLst>
          </p:cNvPr>
          <p:cNvSpPr>
            <a:spLocks noGrp="1"/>
          </p:cNvSpPr>
          <p:nvPr>
            <p:ph type="sldNum" sz="quarter" idx="12"/>
          </p:nvPr>
        </p:nvSpPr>
        <p:spPr/>
        <p:txBody>
          <a:bodyPr/>
          <a:lstStyle>
            <a:lvl1pPr>
              <a:defRPr smtClean="0"/>
            </a:lvl1pPr>
          </a:lstStyle>
          <a:p>
            <a:pPr>
              <a:defRPr/>
            </a:pPr>
            <a:fld id="{268ABBE3-3875-ED44-9833-C8639A922AC3}" type="slidenum">
              <a:rPr lang="en-US" altLang="zh-CN"/>
              <a:pPr>
                <a:defRPr/>
              </a:pPr>
              <a:t>‹#›</a:t>
            </a:fld>
            <a:endParaRPr lang="en-US" altLang="zh-CN"/>
          </a:p>
        </p:txBody>
      </p:sp>
    </p:spTree>
    <p:extLst>
      <p:ext uri="{BB962C8B-B14F-4D97-AF65-F5344CB8AC3E}">
        <p14:creationId xmlns:p14="http://schemas.microsoft.com/office/powerpoint/2010/main" val="231406261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日期占位符 13">
            <a:extLst>
              <a:ext uri="{FF2B5EF4-FFF2-40B4-BE49-F238E27FC236}">
                <a16:creationId xmlns:a16="http://schemas.microsoft.com/office/drawing/2014/main" id="{9DB2D2F3-EC92-0E44-A4B2-F2CC27B1E853}"/>
              </a:ext>
            </a:extLst>
          </p:cNvPr>
          <p:cNvSpPr>
            <a:spLocks noGrp="1"/>
          </p:cNvSpPr>
          <p:nvPr>
            <p:ph type="dt" sz="half" idx="10"/>
          </p:nvPr>
        </p:nvSpPr>
        <p:spPr/>
        <p:txBody>
          <a:bodyPr/>
          <a:lstStyle>
            <a:lvl1pPr>
              <a:defRPr/>
            </a:lvl1pPr>
          </a:lstStyle>
          <a:p>
            <a:pPr>
              <a:defRPr/>
            </a:pPr>
            <a:endParaRPr lang="en-US" altLang="zh-CN"/>
          </a:p>
        </p:txBody>
      </p:sp>
      <p:sp>
        <p:nvSpPr>
          <p:cNvPr id="6" name="页脚占位符 2">
            <a:extLst>
              <a:ext uri="{FF2B5EF4-FFF2-40B4-BE49-F238E27FC236}">
                <a16:creationId xmlns:a16="http://schemas.microsoft.com/office/drawing/2014/main" id="{3C90832D-14B7-8F4E-9676-593827245AA5}"/>
              </a:ext>
            </a:extLst>
          </p:cNvPr>
          <p:cNvSpPr>
            <a:spLocks noGrp="1"/>
          </p:cNvSpPr>
          <p:nvPr>
            <p:ph type="ftr" sz="quarter" idx="11"/>
          </p:nvPr>
        </p:nvSpPr>
        <p:spPr/>
        <p:txBody>
          <a:bodyPr/>
          <a:lstStyle>
            <a:lvl1pPr>
              <a:defRPr/>
            </a:lvl1pPr>
          </a:lstStyle>
          <a:p>
            <a:pPr>
              <a:defRPr/>
            </a:pPr>
            <a:endParaRPr lang="en-US" altLang="zh-CN"/>
          </a:p>
        </p:txBody>
      </p:sp>
      <p:sp>
        <p:nvSpPr>
          <p:cNvPr id="7" name="灯片编号占位符 22">
            <a:extLst>
              <a:ext uri="{FF2B5EF4-FFF2-40B4-BE49-F238E27FC236}">
                <a16:creationId xmlns:a16="http://schemas.microsoft.com/office/drawing/2014/main" id="{FFDC06CC-6B70-5A40-A342-57ED5300BC27}"/>
              </a:ext>
            </a:extLst>
          </p:cNvPr>
          <p:cNvSpPr>
            <a:spLocks noGrp="1"/>
          </p:cNvSpPr>
          <p:nvPr>
            <p:ph type="sldNum" sz="quarter" idx="12"/>
          </p:nvPr>
        </p:nvSpPr>
        <p:spPr/>
        <p:txBody>
          <a:bodyPr/>
          <a:lstStyle>
            <a:lvl1pPr>
              <a:defRPr/>
            </a:lvl1pPr>
          </a:lstStyle>
          <a:p>
            <a:pPr>
              <a:defRPr/>
            </a:pPr>
            <a:fld id="{C8AAA5E1-1405-4443-B7BE-CAA552D8B6C3}" type="slidenum">
              <a:rPr lang="en-US" altLang="zh-CN"/>
              <a:pPr>
                <a:defRPr/>
              </a:pPr>
              <a:t>‹#›</a:t>
            </a:fld>
            <a:endParaRPr lang="en-US" altLang="zh-CN"/>
          </a:p>
        </p:txBody>
      </p:sp>
    </p:spTree>
    <p:extLst>
      <p:ext uri="{BB962C8B-B14F-4D97-AF65-F5344CB8AC3E}">
        <p14:creationId xmlns:p14="http://schemas.microsoft.com/office/powerpoint/2010/main" val="1231912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lstStyle>
            <a:lvl1pPr>
              <a:defRPr/>
            </a:lvl1pPr>
          </a:lstStyle>
          <a:p>
            <a:r>
              <a:rPr lang="zh-CN" altLang="en-US"/>
              <a:t>单击此处编辑母版标题样式</a:t>
            </a:r>
            <a:endParaRPr lang="en-US"/>
          </a:p>
        </p:txBody>
      </p:sp>
      <p:sp>
        <p:nvSpPr>
          <p:cNvPr id="3" name="文本占位符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zh-CN" altLang="en-US"/>
              <a:t>单击此处编辑母版文本样式</a:t>
            </a:r>
          </a:p>
        </p:txBody>
      </p:sp>
      <p:sp>
        <p:nvSpPr>
          <p:cNvPr id="4" name="文本占位符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zh-CN" altLang="en-US"/>
              <a:t>单击此处编辑母版文本样式</a:t>
            </a:r>
          </a:p>
        </p:txBody>
      </p:sp>
      <p:sp>
        <p:nvSpPr>
          <p:cNvPr id="5" name="内容占位符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6" name="内容占位符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7" name="日期占位符 13">
            <a:extLst>
              <a:ext uri="{FF2B5EF4-FFF2-40B4-BE49-F238E27FC236}">
                <a16:creationId xmlns:a16="http://schemas.microsoft.com/office/drawing/2014/main" id="{4BA50EA9-5CBB-E248-87CA-08A97C187C11}"/>
              </a:ext>
            </a:extLst>
          </p:cNvPr>
          <p:cNvSpPr>
            <a:spLocks noGrp="1"/>
          </p:cNvSpPr>
          <p:nvPr>
            <p:ph type="dt" sz="half" idx="10"/>
          </p:nvPr>
        </p:nvSpPr>
        <p:spPr/>
        <p:txBody>
          <a:bodyPr/>
          <a:lstStyle>
            <a:lvl1pPr>
              <a:defRPr/>
            </a:lvl1pPr>
          </a:lstStyle>
          <a:p>
            <a:pPr>
              <a:defRPr/>
            </a:pPr>
            <a:endParaRPr lang="en-US" altLang="zh-CN"/>
          </a:p>
        </p:txBody>
      </p:sp>
      <p:sp>
        <p:nvSpPr>
          <p:cNvPr id="8" name="页脚占位符 2">
            <a:extLst>
              <a:ext uri="{FF2B5EF4-FFF2-40B4-BE49-F238E27FC236}">
                <a16:creationId xmlns:a16="http://schemas.microsoft.com/office/drawing/2014/main" id="{07B76678-EFE4-C741-B8EA-D558B1DD0B41}"/>
              </a:ext>
            </a:extLst>
          </p:cNvPr>
          <p:cNvSpPr>
            <a:spLocks noGrp="1"/>
          </p:cNvSpPr>
          <p:nvPr>
            <p:ph type="ftr" sz="quarter" idx="11"/>
          </p:nvPr>
        </p:nvSpPr>
        <p:spPr/>
        <p:txBody>
          <a:bodyPr/>
          <a:lstStyle>
            <a:lvl1pPr>
              <a:defRPr/>
            </a:lvl1pPr>
          </a:lstStyle>
          <a:p>
            <a:pPr>
              <a:defRPr/>
            </a:pPr>
            <a:endParaRPr lang="en-US" altLang="zh-CN"/>
          </a:p>
        </p:txBody>
      </p:sp>
      <p:sp>
        <p:nvSpPr>
          <p:cNvPr id="9" name="灯片编号占位符 22">
            <a:extLst>
              <a:ext uri="{FF2B5EF4-FFF2-40B4-BE49-F238E27FC236}">
                <a16:creationId xmlns:a16="http://schemas.microsoft.com/office/drawing/2014/main" id="{51351035-B899-D94F-AD0E-57CD7C2F8152}"/>
              </a:ext>
            </a:extLst>
          </p:cNvPr>
          <p:cNvSpPr>
            <a:spLocks noGrp="1"/>
          </p:cNvSpPr>
          <p:nvPr>
            <p:ph type="sldNum" sz="quarter" idx="12"/>
          </p:nvPr>
        </p:nvSpPr>
        <p:spPr/>
        <p:txBody>
          <a:bodyPr/>
          <a:lstStyle>
            <a:lvl1pPr>
              <a:defRPr/>
            </a:lvl1pPr>
          </a:lstStyle>
          <a:p>
            <a:pPr>
              <a:defRPr/>
            </a:pPr>
            <a:fld id="{DD8869EA-1B20-4049-8AD2-E097E680DE44}" type="slidenum">
              <a:rPr lang="en-US" altLang="zh-CN"/>
              <a:pPr>
                <a:defRPr/>
              </a:pPr>
              <a:t>‹#›</a:t>
            </a:fld>
            <a:endParaRPr lang="en-US" altLang="zh-CN"/>
          </a:p>
        </p:txBody>
      </p:sp>
    </p:spTree>
    <p:extLst>
      <p:ext uri="{BB962C8B-B14F-4D97-AF65-F5344CB8AC3E}">
        <p14:creationId xmlns:p14="http://schemas.microsoft.com/office/powerpoint/2010/main" val="3506040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日期占位符 13">
            <a:extLst>
              <a:ext uri="{FF2B5EF4-FFF2-40B4-BE49-F238E27FC236}">
                <a16:creationId xmlns:a16="http://schemas.microsoft.com/office/drawing/2014/main" id="{EE293903-3AC1-0D45-BC78-E80F701FFC41}"/>
              </a:ext>
            </a:extLst>
          </p:cNvPr>
          <p:cNvSpPr>
            <a:spLocks noGrp="1"/>
          </p:cNvSpPr>
          <p:nvPr>
            <p:ph type="dt" sz="half" idx="10"/>
          </p:nvPr>
        </p:nvSpPr>
        <p:spPr/>
        <p:txBody>
          <a:bodyPr/>
          <a:lstStyle>
            <a:lvl1pPr>
              <a:defRPr/>
            </a:lvl1pPr>
          </a:lstStyle>
          <a:p>
            <a:pPr>
              <a:defRPr/>
            </a:pPr>
            <a:endParaRPr lang="en-US" altLang="zh-CN"/>
          </a:p>
        </p:txBody>
      </p:sp>
      <p:sp>
        <p:nvSpPr>
          <p:cNvPr id="4" name="页脚占位符 2">
            <a:extLst>
              <a:ext uri="{FF2B5EF4-FFF2-40B4-BE49-F238E27FC236}">
                <a16:creationId xmlns:a16="http://schemas.microsoft.com/office/drawing/2014/main" id="{D717709B-16AB-8945-A56A-60B52EB1B8D7}"/>
              </a:ext>
            </a:extLst>
          </p:cNvPr>
          <p:cNvSpPr>
            <a:spLocks noGrp="1"/>
          </p:cNvSpPr>
          <p:nvPr>
            <p:ph type="ftr" sz="quarter" idx="11"/>
          </p:nvPr>
        </p:nvSpPr>
        <p:spPr/>
        <p:txBody>
          <a:bodyPr/>
          <a:lstStyle>
            <a:lvl1pPr>
              <a:defRPr/>
            </a:lvl1pPr>
          </a:lstStyle>
          <a:p>
            <a:pPr>
              <a:defRPr/>
            </a:pPr>
            <a:endParaRPr lang="en-US" altLang="zh-CN"/>
          </a:p>
        </p:txBody>
      </p:sp>
      <p:sp>
        <p:nvSpPr>
          <p:cNvPr id="5" name="灯片编号占位符 22">
            <a:extLst>
              <a:ext uri="{FF2B5EF4-FFF2-40B4-BE49-F238E27FC236}">
                <a16:creationId xmlns:a16="http://schemas.microsoft.com/office/drawing/2014/main" id="{2E79AC8A-1FC8-FD45-998F-9AD7180B3F4C}"/>
              </a:ext>
            </a:extLst>
          </p:cNvPr>
          <p:cNvSpPr>
            <a:spLocks noGrp="1"/>
          </p:cNvSpPr>
          <p:nvPr>
            <p:ph type="sldNum" sz="quarter" idx="12"/>
          </p:nvPr>
        </p:nvSpPr>
        <p:spPr/>
        <p:txBody>
          <a:bodyPr/>
          <a:lstStyle>
            <a:lvl1pPr>
              <a:defRPr/>
            </a:lvl1pPr>
          </a:lstStyle>
          <a:p>
            <a:pPr>
              <a:defRPr/>
            </a:pPr>
            <a:fld id="{4AD07D9C-FBB5-1445-9369-EFE0DEC061DC}" type="slidenum">
              <a:rPr lang="en-US" altLang="zh-CN"/>
              <a:pPr>
                <a:defRPr/>
              </a:pPr>
              <a:t>‹#›</a:t>
            </a:fld>
            <a:endParaRPr lang="en-US" altLang="zh-CN"/>
          </a:p>
        </p:txBody>
      </p:sp>
    </p:spTree>
    <p:extLst>
      <p:ext uri="{BB962C8B-B14F-4D97-AF65-F5344CB8AC3E}">
        <p14:creationId xmlns:p14="http://schemas.microsoft.com/office/powerpoint/2010/main" val="3198891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3">
            <a:extLst>
              <a:ext uri="{FF2B5EF4-FFF2-40B4-BE49-F238E27FC236}">
                <a16:creationId xmlns:a16="http://schemas.microsoft.com/office/drawing/2014/main" id="{E76E57BC-8811-CA4A-86DA-1939CA195EB3}"/>
              </a:ext>
            </a:extLst>
          </p:cNvPr>
          <p:cNvSpPr>
            <a:spLocks noGrp="1"/>
          </p:cNvSpPr>
          <p:nvPr>
            <p:ph type="dt" sz="half" idx="10"/>
          </p:nvPr>
        </p:nvSpPr>
        <p:spPr/>
        <p:txBody>
          <a:bodyPr/>
          <a:lstStyle>
            <a:lvl1pPr>
              <a:defRPr/>
            </a:lvl1pPr>
          </a:lstStyle>
          <a:p>
            <a:pPr>
              <a:defRPr/>
            </a:pPr>
            <a:endParaRPr lang="en-US" altLang="zh-CN"/>
          </a:p>
        </p:txBody>
      </p:sp>
      <p:sp>
        <p:nvSpPr>
          <p:cNvPr id="3" name="页脚占位符 2">
            <a:extLst>
              <a:ext uri="{FF2B5EF4-FFF2-40B4-BE49-F238E27FC236}">
                <a16:creationId xmlns:a16="http://schemas.microsoft.com/office/drawing/2014/main" id="{B06F4E69-E91D-0E4C-9591-CEA1B37F4E4B}"/>
              </a:ext>
            </a:extLst>
          </p:cNvPr>
          <p:cNvSpPr>
            <a:spLocks noGrp="1"/>
          </p:cNvSpPr>
          <p:nvPr>
            <p:ph type="ftr" sz="quarter" idx="11"/>
          </p:nvPr>
        </p:nvSpPr>
        <p:spPr/>
        <p:txBody>
          <a:bodyPr/>
          <a:lstStyle>
            <a:lvl1pPr>
              <a:defRPr/>
            </a:lvl1pPr>
          </a:lstStyle>
          <a:p>
            <a:pPr>
              <a:defRPr/>
            </a:pPr>
            <a:endParaRPr lang="en-US" altLang="zh-CN"/>
          </a:p>
        </p:txBody>
      </p:sp>
      <p:sp>
        <p:nvSpPr>
          <p:cNvPr id="4" name="灯片编号占位符 22">
            <a:extLst>
              <a:ext uri="{FF2B5EF4-FFF2-40B4-BE49-F238E27FC236}">
                <a16:creationId xmlns:a16="http://schemas.microsoft.com/office/drawing/2014/main" id="{6F6866A2-B88C-294E-B5F9-18571A6AFFED}"/>
              </a:ext>
            </a:extLst>
          </p:cNvPr>
          <p:cNvSpPr>
            <a:spLocks noGrp="1"/>
          </p:cNvSpPr>
          <p:nvPr>
            <p:ph type="sldNum" sz="quarter" idx="12"/>
          </p:nvPr>
        </p:nvSpPr>
        <p:spPr/>
        <p:txBody>
          <a:bodyPr/>
          <a:lstStyle>
            <a:lvl1pPr>
              <a:defRPr/>
            </a:lvl1pPr>
          </a:lstStyle>
          <a:p>
            <a:pPr>
              <a:defRPr/>
            </a:pPr>
            <a:fld id="{2DA59754-1D28-AD4B-82B5-EC876F5616CA}" type="slidenum">
              <a:rPr lang="en-US" altLang="zh-CN"/>
              <a:pPr>
                <a:defRPr/>
              </a:pPr>
              <a:t>‹#›</a:t>
            </a:fld>
            <a:endParaRPr lang="en-US" altLang="zh-CN"/>
          </a:p>
        </p:txBody>
      </p:sp>
    </p:spTree>
    <p:extLst>
      <p:ext uri="{BB962C8B-B14F-4D97-AF65-F5344CB8AC3E}">
        <p14:creationId xmlns:p14="http://schemas.microsoft.com/office/powerpoint/2010/main" val="3617301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zh-CN" altLang="en-US"/>
              <a:t>单击此处编辑母版标题样式</a:t>
            </a:r>
            <a:endParaRPr lang="en-US"/>
          </a:p>
        </p:txBody>
      </p:sp>
      <p:sp>
        <p:nvSpPr>
          <p:cNvPr id="3" name="文本占位符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zh-CN" altLang="en-US"/>
              <a:t>单击此处编辑母版文本样式</a:t>
            </a:r>
          </a:p>
        </p:txBody>
      </p:sp>
      <p:sp>
        <p:nvSpPr>
          <p:cNvPr id="4" name="内容占位符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日期占位符 13">
            <a:extLst>
              <a:ext uri="{FF2B5EF4-FFF2-40B4-BE49-F238E27FC236}">
                <a16:creationId xmlns:a16="http://schemas.microsoft.com/office/drawing/2014/main" id="{12838988-E011-9D42-A0D3-A4F9B7F70A58}"/>
              </a:ext>
            </a:extLst>
          </p:cNvPr>
          <p:cNvSpPr>
            <a:spLocks noGrp="1"/>
          </p:cNvSpPr>
          <p:nvPr>
            <p:ph type="dt" sz="half" idx="10"/>
          </p:nvPr>
        </p:nvSpPr>
        <p:spPr/>
        <p:txBody>
          <a:bodyPr/>
          <a:lstStyle>
            <a:lvl1pPr>
              <a:defRPr/>
            </a:lvl1pPr>
          </a:lstStyle>
          <a:p>
            <a:pPr>
              <a:defRPr/>
            </a:pPr>
            <a:endParaRPr lang="en-US" altLang="zh-CN"/>
          </a:p>
        </p:txBody>
      </p:sp>
      <p:sp>
        <p:nvSpPr>
          <p:cNvPr id="6" name="页脚占位符 2">
            <a:extLst>
              <a:ext uri="{FF2B5EF4-FFF2-40B4-BE49-F238E27FC236}">
                <a16:creationId xmlns:a16="http://schemas.microsoft.com/office/drawing/2014/main" id="{E866DC3C-C6C7-AF43-8134-EAEDC1E883BF}"/>
              </a:ext>
            </a:extLst>
          </p:cNvPr>
          <p:cNvSpPr>
            <a:spLocks noGrp="1"/>
          </p:cNvSpPr>
          <p:nvPr>
            <p:ph type="ftr" sz="quarter" idx="11"/>
          </p:nvPr>
        </p:nvSpPr>
        <p:spPr/>
        <p:txBody>
          <a:bodyPr/>
          <a:lstStyle>
            <a:lvl1pPr>
              <a:defRPr/>
            </a:lvl1pPr>
          </a:lstStyle>
          <a:p>
            <a:pPr>
              <a:defRPr/>
            </a:pPr>
            <a:endParaRPr lang="en-US" altLang="zh-CN"/>
          </a:p>
        </p:txBody>
      </p:sp>
      <p:sp>
        <p:nvSpPr>
          <p:cNvPr id="7" name="灯片编号占位符 22">
            <a:extLst>
              <a:ext uri="{FF2B5EF4-FFF2-40B4-BE49-F238E27FC236}">
                <a16:creationId xmlns:a16="http://schemas.microsoft.com/office/drawing/2014/main" id="{10781B9F-2E29-7F43-BE6A-B5AE94A0028A}"/>
              </a:ext>
            </a:extLst>
          </p:cNvPr>
          <p:cNvSpPr>
            <a:spLocks noGrp="1"/>
          </p:cNvSpPr>
          <p:nvPr>
            <p:ph type="sldNum" sz="quarter" idx="12"/>
          </p:nvPr>
        </p:nvSpPr>
        <p:spPr/>
        <p:txBody>
          <a:bodyPr/>
          <a:lstStyle>
            <a:lvl1pPr>
              <a:defRPr/>
            </a:lvl1pPr>
          </a:lstStyle>
          <a:p>
            <a:pPr>
              <a:defRPr/>
            </a:pPr>
            <a:fld id="{13A712D9-8D58-2C43-85DA-ABCC0AF24DCC}" type="slidenum">
              <a:rPr lang="en-US" altLang="zh-CN"/>
              <a:pPr>
                <a:defRPr/>
              </a:pPr>
              <a:t>‹#›</a:t>
            </a:fld>
            <a:endParaRPr lang="en-US" altLang="zh-CN"/>
          </a:p>
        </p:txBody>
      </p:sp>
    </p:spTree>
    <p:extLst>
      <p:ext uri="{BB962C8B-B14F-4D97-AF65-F5344CB8AC3E}">
        <p14:creationId xmlns:p14="http://schemas.microsoft.com/office/powerpoint/2010/main" val="1754808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zh-CN" altLang="en-US"/>
              <a:t>单击此处编辑母版标题样式</a:t>
            </a:r>
            <a:endParaRPr lang="en-US"/>
          </a:p>
        </p:txBody>
      </p:sp>
      <p:sp>
        <p:nvSpPr>
          <p:cNvPr id="3" name="图片占位符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zh-CN" altLang="en-US" noProof="0"/>
              <a:t>单击图标添加图片</a:t>
            </a:r>
            <a:endParaRPr lang="en-US" noProof="0" dirty="0"/>
          </a:p>
        </p:txBody>
      </p:sp>
      <p:sp>
        <p:nvSpPr>
          <p:cNvPr id="4" name="文本占位符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zh-CN" altLang="en-US"/>
              <a:t>单击此处编辑母版文本样式</a:t>
            </a:r>
          </a:p>
        </p:txBody>
      </p:sp>
      <p:sp>
        <p:nvSpPr>
          <p:cNvPr id="5" name="日期占位符 13">
            <a:extLst>
              <a:ext uri="{FF2B5EF4-FFF2-40B4-BE49-F238E27FC236}">
                <a16:creationId xmlns:a16="http://schemas.microsoft.com/office/drawing/2014/main" id="{2F43AAE7-942C-5B44-8CF8-F8D7504CB205}"/>
              </a:ext>
            </a:extLst>
          </p:cNvPr>
          <p:cNvSpPr>
            <a:spLocks noGrp="1"/>
          </p:cNvSpPr>
          <p:nvPr>
            <p:ph type="dt" sz="half" idx="10"/>
          </p:nvPr>
        </p:nvSpPr>
        <p:spPr/>
        <p:txBody>
          <a:bodyPr/>
          <a:lstStyle>
            <a:lvl1pPr>
              <a:defRPr/>
            </a:lvl1pPr>
          </a:lstStyle>
          <a:p>
            <a:pPr>
              <a:defRPr/>
            </a:pPr>
            <a:endParaRPr lang="en-US" altLang="zh-CN"/>
          </a:p>
        </p:txBody>
      </p:sp>
      <p:sp>
        <p:nvSpPr>
          <p:cNvPr id="6" name="页脚占位符 2">
            <a:extLst>
              <a:ext uri="{FF2B5EF4-FFF2-40B4-BE49-F238E27FC236}">
                <a16:creationId xmlns:a16="http://schemas.microsoft.com/office/drawing/2014/main" id="{88C26F8A-804B-5E4F-BB89-24E72A84CB74}"/>
              </a:ext>
            </a:extLst>
          </p:cNvPr>
          <p:cNvSpPr>
            <a:spLocks noGrp="1"/>
          </p:cNvSpPr>
          <p:nvPr>
            <p:ph type="ftr" sz="quarter" idx="11"/>
          </p:nvPr>
        </p:nvSpPr>
        <p:spPr/>
        <p:txBody>
          <a:bodyPr/>
          <a:lstStyle>
            <a:lvl1pPr>
              <a:defRPr/>
            </a:lvl1pPr>
          </a:lstStyle>
          <a:p>
            <a:pPr>
              <a:defRPr/>
            </a:pPr>
            <a:endParaRPr lang="en-US" altLang="zh-CN"/>
          </a:p>
        </p:txBody>
      </p:sp>
      <p:sp>
        <p:nvSpPr>
          <p:cNvPr id="7" name="灯片编号占位符 22">
            <a:extLst>
              <a:ext uri="{FF2B5EF4-FFF2-40B4-BE49-F238E27FC236}">
                <a16:creationId xmlns:a16="http://schemas.microsoft.com/office/drawing/2014/main" id="{F3F3E5CE-0771-BF4A-B3EA-A35324EFB0DE}"/>
              </a:ext>
            </a:extLst>
          </p:cNvPr>
          <p:cNvSpPr>
            <a:spLocks noGrp="1"/>
          </p:cNvSpPr>
          <p:nvPr>
            <p:ph type="sldNum" sz="quarter" idx="12"/>
          </p:nvPr>
        </p:nvSpPr>
        <p:spPr/>
        <p:txBody>
          <a:bodyPr/>
          <a:lstStyle>
            <a:lvl1pPr>
              <a:defRPr/>
            </a:lvl1pPr>
          </a:lstStyle>
          <a:p>
            <a:pPr>
              <a:defRPr/>
            </a:pPr>
            <a:fld id="{7E0DE4A9-CC24-7E49-87BC-6B3BB8E8923C}" type="slidenum">
              <a:rPr lang="en-US" altLang="zh-CN"/>
              <a:pPr>
                <a:defRPr/>
              </a:pPr>
              <a:t>‹#›</a:t>
            </a:fld>
            <a:endParaRPr lang="en-US" altLang="zh-CN"/>
          </a:p>
        </p:txBody>
      </p:sp>
    </p:spTree>
    <p:extLst>
      <p:ext uri="{BB962C8B-B14F-4D97-AF65-F5344CB8AC3E}">
        <p14:creationId xmlns:p14="http://schemas.microsoft.com/office/powerpoint/2010/main" val="1971439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2" name="标题占位符 21">
            <a:extLst>
              <a:ext uri="{FF2B5EF4-FFF2-40B4-BE49-F238E27FC236}">
                <a16:creationId xmlns:a16="http://schemas.microsoft.com/office/drawing/2014/main" id="{7E4FE2A5-8620-DE4B-825E-5DD84CF2E224}"/>
              </a:ext>
            </a:extLst>
          </p:cNvPr>
          <p:cNvSpPr>
            <a:spLocks noGrp="1"/>
          </p:cNvSpPr>
          <p:nvPr>
            <p:ph type="title"/>
          </p:nvPr>
        </p:nvSpPr>
        <p:spPr>
          <a:xfrm>
            <a:off x="457200" y="274638"/>
            <a:ext cx="8229600" cy="1143000"/>
          </a:xfrm>
          <a:prstGeom prst="rect">
            <a:avLst/>
          </a:prstGeom>
        </p:spPr>
        <p:txBody>
          <a:bodyPr vert="horz" wrap="square" lIns="91440" tIns="45720" rIns="91440" bIns="45720" numCol="1" anchor="ctr" anchorCtr="0" compatLnSpc="1">
            <a:prstTxWarp prst="textNoShape">
              <a:avLst/>
            </a:prstTxWarp>
            <a:normAutofit/>
            <a:sp3d prstMaterial="softEdge">
              <a:bevelT w="38100" h="38100"/>
            </a:sp3d>
          </a:bodyPr>
          <a:lstStyle/>
          <a:p>
            <a:pPr lvl="0"/>
            <a:r>
              <a:rPr lang="zh-CN" altLang="en-US"/>
              <a:t>单击此处编辑母版标题样式</a:t>
            </a:r>
            <a:endParaRPr lang="en-US" altLang="zh-CN"/>
          </a:p>
        </p:txBody>
      </p:sp>
      <p:sp>
        <p:nvSpPr>
          <p:cNvPr id="1027" name="文本占位符 12">
            <a:extLst>
              <a:ext uri="{FF2B5EF4-FFF2-40B4-BE49-F238E27FC236}">
                <a16:creationId xmlns:a16="http://schemas.microsoft.com/office/drawing/2014/main" id="{FBF6FFC9-D3BE-474E-A8EC-1E62D4D1EB7C}"/>
              </a:ext>
            </a:extLst>
          </p:cNvPr>
          <p:cNvSpPr>
            <a:spLocks noGrp="1"/>
          </p:cNvSpPr>
          <p:nvPr>
            <p:ph type="body" idx="1"/>
          </p:nvPr>
        </p:nvSpPr>
        <p:spPr bwMode="auto">
          <a:xfrm>
            <a:off x="457200" y="1600200"/>
            <a:ext cx="822960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ltLang="zh-CN"/>
          </a:p>
        </p:txBody>
      </p:sp>
      <p:sp>
        <p:nvSpPr>
          <p:cNvPr id="14" name="日期占位符 13">
            <a:extLst>
              <a:ext uri="{FF2B5EF4-FFF2-40B4-BE49-F238E27FC236}">
                <a16:creationId xmlns:a16="http://schemas.microsoft.com/office/drawing/2014/main" id="{0BA22C78-85EF-AD45-AE89-CD71830CCE98}"/>
              </a:ext>
            </a:extLst>
          </p:cNvPr>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latin typeface="Arial" charset="0"/>
              </a:defRPr>
            </a:lvl1pPr>
          </a:lstStyle>
          <a:p>
            <a:pPr>
              <a:defRPr/>
            </a:pPr>
            <a:endParaRPr lang="en-US" altLang="zh-CN"/>
          </a:p>
        </p:txBody>
      </p:sp>
      <p:sp>
        <p:nvSpPr>
          <p:cNvPr id="3" name="页脚占位符 2">
            <a:extLst>
              <a:ext uri="{FF2B5EF4-FFF2-40B4-BE49-F238E27FC236}">
                <a16:creationId xmlns:a16="http://schemas.microsoft.com/office/drawing/2014/main" id="{F47C03EA-25BD-BC4B-84DF-3E76099D4F1B}"/>
              </a:ext>
            </a:extLst>
          </p:cNvPr>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latin typeface="Arial" charset="0"/>
              </a:defRPr>
            </a:lvl1pPr>
          </a:lstStyle>
          <a:p>
            <a:pPr>
              <a:defRPr/>
            </a:pPr>
            <a:endParaRPr lang="en-US" altLang="zh-CN"/>
          </a:p>
        </p:txBody>
      </p:sp>
      <p:sp>
        <p:nvSpPr>
          <p:cNvPr id="23" name="灯片编号占位符 22">
            <a:extLst>
              <a:ext uri="{FF2B5EF4-FFF2-40B4-BE49-F238E27FC236}">
                <a16:creationId xmlns:a16="http://schemas.microsoft.com/office/drawing/2014/main" id="{805DCA7E-0787-D84F-99CB-657A79ED10E7}"/>
              </a:ext>
            </a:extLst>
          </p:cNvPr>
          <p:cNvSpPr>
            <a:spLocks noGrp="1"/>
          </p:cNvSpPr>
          <p:nvPr>
            <p:ph type="sldNum" sz="quarter" idx="4"/>
          </p:nvPr>
        </p:nvSpPr>
        <p:spPr>
          <a:xfrm>
            <a:off x="7924800" y="6416675"/>
            <a:ext cx="762000" cy="365125"/>
          </a:xfrm>
          <a:prstGeom prst="rect">
            <a:avLst/>
          </a:prstGeom>
        </p:spPr>
        <p:txBody>
          <a:bodyPr vert="horz" wrap="square" lIns="0" tIns="45720" rIns="0" bIns="45720" numCol="1" anchor="b" anchorCtr="0" compatLnSpc="1">
            <a:prstTxWarp prst="textNoShape">
              <a:avLst/>
            </a:prstTxWarp>
          </a:bodyPr>
          <a:lstStyle>
            <a:lvl1pPr algn="r" eaLnBrk="1" hangingPunct="1">
              <a:defRPr sz="1200" smtClean="0">
                <a:solidFill>
                  <a:srgbClr val="BCBCBC"/>
                </a:solidFill>
              </a:defRPr>
            </a:lvl1pPr>
          </a:lstStyle>
          <a:p>
            <a:pPr>
              <a:defRPr/>
            </a:pPr>
            <a:fld id="{B9ACE293-2751-5340-81BF-2F780874FFE6}" type="slidenum">
              <a:rPr lang="en-US" altLang="zh-CN"/>
              <a:pPr>
                <a:defRPr/>
              </a:pPr>
              <a:t>‹#›</a:t>
            </a:fld>
            <a:endParaRPr lang="en-US" altLang="zh-CN"/>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707"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Lucida Sans" pitchFamily="34" charset="0"/>
          <a:ea typeface="黑体" pitchFamily="2" charset="-122"/>
        </a:defRPr>
      </a:lvl2pPr>
      <a:lvl3pPr algn="ctr" rtl="0" eaLnBrk="0" fontAlgn="base" hangingPunct="0">
        <a:spcBef>
          <a:spcPct val="0"/>
        </a:spcBef>
        <a:spcAft>
          <a:spcPct val="0"/>
        </a:spcAft>
        <a:defRPr sz="4100" b="1">
          <a:solidFill>
            <a:schemeClr val="tx1"/>
          </a:solidFill>
          <a:latin typeface="Lucida Sans" pitchFamily="34" charset="0"/>
          <a:ea typeface="黑体" pitchFamily="2" charset="-122"/>
        </a:defRPr>
      </a:lvl3pPr>
      <a:lvl4pPr algn="ctr" rtl="0" eaLnBrk="0" fontAlgn="base" hangingPunct="0">
        <a:spcBef>
          <a:spcPct val="0"/>
        </a:spcBef>
        <a:spcAft>
          <a:spcPct val="0"/>
        </a:spcAft>
        <a:defRPr sz="4100" b="1">
          <a:solidFill>
            <a:schemeClr val="tx1"/>
          </a:solidFill>
          <a:latin typeface="Lucida Sans" pitchFamily="34" charset="0"/>
          <a:ea typeface="黑体" pitchFamily="2" charset="-122"/>
        </a:defRPr>
      </a:lvl4pPr>
      <a:lvl5pPr algn="ctr" rtl="0" eaLnBrk="0" fontAlgn="base" hangingPunct="0">
        <a:spcBef>
          <a:spcPct val="0"/>
        </a:spcBef>
        <a:spcAft>
          <a:spcPct val="0"/>
        </a:spcAft>
        <a:defRPr sz="4100" b="1">
          <a:solidFill>
            <a:schemeClr val="tx1"/>
          </a:solidFill>
          <a:latin typeface="Lucida Sans" pitchFamily="34" charset="0"/>
          <a:ea typeface="黑体" pitchFamily="2" charset="-122"/>
        </a:defRPr>
      </a:lvl5pPr>
      <a:lvl6pPr marL="457200" algn="ctr" rtl="0" fontAlgn="base">
        <a:spcBef>
          <a:spcPct val="0"/>
        </a:spcBef>
        <a:spcAft>
          <a:spcPct val="0"/>
        </a:spcAft>
        <a:defRPr sz="4100" b="1">
          <a:solidFill>
            <a:schemeClr val="tx1"/>
          </a:solidFill>
          <a:latin typeface="Lucida Sans" pitchFamily="34" charset="0"/>
          <a:ea typeface="黑体" pitchFamily="2" charset="-122"/>
        </a:defRPr>
      </a:lvl6pPr>
      <a:lvl7pPr marL="914400" algn="ctr" rtl="0" fontAlgn="base">
        <a:spcBef>
          <a:spcPct val="0"/>
        </a:spcBef>
        <a:spcAft>
          <a:spcPct val="0"/>
        </a:spcAft>
        <a:defRPr sz="4100" b="1">
          <a:solidFill>
            <a:schemeClr val="tx1"/>
          </a:solidFill>
          <a:latin typeface="Lucida Sans" pitchFamily="34" charset="0"/>
          <a:ea typeface="黑体" pitchFamily="2" charset="-122"/>
        </a:defRPr>
      </a:lvl7pPr>
      <a:lvl8pPr marL="1371600" algn="ctr" rtl="0" fontAlgn="base">
        <a:spcBef>
          <a:spcPct val="0"/>
        </a:spcBef>
        <a:spcAft>
          <a:spcPct val="0"/>
        </a:spcAft>
        <a:defRPr sz="4100" b="1">
          <a:solidFill>
            <a:schemeClr val="tx1"/>
          </a:solidFill>
          <a:latin typeface="Lucida Sans" pitchFamily="34" charset="0"/>
          <a:ea typeface="黑体" pitchFamily="2" charset="-122"/>
        </a:defRPr>
      </a:lvl8pPr>
      <a:lvl9pPr marL="1828800" algn="ctr" rtl="0" fontAlgn="base">
        <a:spcBef>
          <a:spcPct val="0"/>
        </a:spcBef>
        <a:spcAft>
          <a:spcPct val="0"/>
        </a:spcAft>
        <a:defRPr sz="4100" b="1">
          <a:solidFill>
            <a:schemeClr val="tx1"/>
          </a:solidFill>
          <a:latin typeface="Lucida Sans" pitchFamily="34" charset="0"/>
          <a:ea typeface="黑体" pitchFamily="2" charset="-122"/>
        </a:defRPr>
      </a:lvl9pPr>
    </p:titleStyle>
    <p:bodyStyle>
      <a:lvl1pPr marL="547688" indent="-411163" algn="l" rtl="0" eaLnBrk="0" fontAlgn="base" hangingPunct="0">
        <a:spcBef>
          <a:spcPct val="20000"/>
        </a:spcBef>
        <a:spcAft>
          <a:spcPct val="0"/>
        </a:spcAft>
        <a:buClr>
          <a:srgbClr val="F9F9F9"/>
        </a:buClr>
        <a:buSzPct val="65000"/>
        <a:buFont typeface="Wingdings 2" pitchFamily="2"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2"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2"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2"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5187999F-6BE6-B94D-9204-59B9E33E33AB}"/>
              </a:ext>
            </a:extLst>
          </p:cNvPr>
          <p:cNvSpPr>
            <a:spLocks noGrp="1" noChangeArrowheads="1"/>
          </p:cNvSpPr>
          <p:nvPr>
            <p:ph type="ctrTitle"/>
          </p:nvPr>
        </p:nvSpPr>
        <p:spPr/>
        <p:txBody>
          <a:bodyPr/>
          <a:lstStyle/>
          <a:p>
            <a:pPr eaLnBrk="1" fontAlgn="auto" hangingPunct="1">
              <a:spcAft>
                <a:spcPts val="0"/>
              </a:spcAft>
              <a:defRPr/>
            </a:pPr>
            <a:r>
              <a:rPr lang="zh-CN" altLang="en-US">
                <a:solidFill>
                  <a:srgbClr val="0000FF"/>
                </a:solidFill>
                <a:latin typeface="黑体" pitchFamily="2" charset="-122"/>
              </a:rPr>
              <a:t>实验</a:t>
            </a:r>
            <a:r>
              <a:rPr lang="en-US" altLang="zh-CN">
                <a:solidFill>
                  <a:srgbClr val="0000FF"/>
                </a:solidFill>
                <a:latin typeface="黑体" pitchFamily="2" charset="-122"/>
              </a:rPr>
              <a:t>4.2 </a:t>
            </a:r>
            <a:r>
              <a:rPr lang="zh-CN" altLang="en-US">
                <a:solidFill>
                  <a:srgbClr val="0000FF"/>
                </a:solidFill>
                <a:latin typeface="黑体" pitchFamily="2" charset="-122"/>
              </a:rPr>
              <a:t>傅里叶变换光谱实验</a:t>
            </a:r>
          </a:p>
        </p:txBody>
      </p:sp>
      <p:sp>
        <p:nvSpPr>
          <p:cNvPr id="3075" name="Rectangle 3">
            <a:extLst>
              <a:ext uri="{FF2B5EF4-FFF2-40B4-BE49-F238E27FC236}">
                <a16:creationId xmlns:a16="http://schemas.microsoft.com/office/drawing/2014/main" id="{CFA7C2FC-BF4A-DE44-B511-3ABCC5FD6771}"/>
              </a:ext>
            </a:extLst>
          </p:cNvPr>
          <p:cNvSpPr>
            <a:spLocks noGrp="1" noChangeArrowheads="1"/>
          </p:cNvSpPr>
          <p:nvPr>
            <p:ph type="subTitle" idx="1"/>
          </p:nvPr>
        </p:nvSpPr>
        <p:spPr>
          <a:xfrm>
            <a:off x="1258888" y="3886200"/>
            <a:ext cx="6769100" cy="1752600"/>
          </a:xfrm>
        </p:spPr>
        <p:txBody>
          <a:bodyPr/>
          <a:lstStyle/>
          <a:p>
            <a:pPr eaLnBrk="1" hangingPunct="1"/>
            <a:r>
              <a:rPr lang="zh-CN" altLang="en-US" sz="3600" b="1">
                <a:solidFill>
                  <a:srgbClr val="CC00FF"/>
                </a:solidFill>
                <a:ea typeface="华文新魏" panose="02010800040101010101" pitchFamily="2" charset="-122"/>
              </a:rPr>
              <a:t>南开大学基础物理实验教学中心</a:t>
            </a:r>
            <a:br>
              <a:rPr lang="zh-CN" altLang="en-US" sz="3600" b="1">
                <a:solidFill>
                  <a:srgbClr val="CC00FF"/>
                </a:solidFill>
                <a:ea typeface="华文新魏" panose="02010800040101010101" pitchFamily="2" charset="-122"/>
              </a:rPr>
            </a:br>
            <a:r>
              <a:rPr lang="zh-CN" altLang="en-US" sz="3600" b="1">
                <a:solidFill>
                  <a:srgbClr val="CC00FF"/>
                </a:solidFill>
                <a:ea typeface="华文新魏" panose="02010800040101010101" pitchFamily="2" charset="-122"/>
              </a:rPr>
              <a:t>    近代物理实验室</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2606A955-8F54-2E41-B2D6-5D5F67D55A88}"/>
              </a:ext>
            </a:extLst>
          </p:cNvPr>
          <p:cNvSpPr>
            <a:spLocks noGrp="1" noChangeArrowheads="1"/>
          </p:cNvSpPr>
          <p:nvPr>
            <p:ph type="title"/>
          </p:nvPr>
        </p:nvSpPr>
        <p:spPr/>
        <p:txBody>
          <a:bodyPr>
            <a:scene3d>
              <a:camera prst="orthographicFront"/>
              <a:lightRig rig="soft" dir="t">
                <a:rot lat="0" lon="0" rev="16800000"/>
              </a:lightRig>
            </a:scene3d>
          </a:bodyPr>
          <a:lstStyle/>
          <a:p>
            <a:pPr eaLnBrk="1" fontAlgn="auto" hangingPunct="1">
              <a:spcAft>
                <a:spcPts val="0"/>
              </a:spcAft>
              <a:defRPr/>
            </a:pPr>
            <a:r>
              <a:rPr lang="zh-CN" altLang="en-US"/>
              <a:t>基本的思路</a:t>
            </a:r>
          </a:p>
        </p:txBody>
      </p:sp>
      <p:sp>
        <p:nvSpPr>
          <p:cNvPr id="12291" name="Rectangle 3">
            <a:extLst>
              <a:ext uri="{FF2B5EF4-FFF2-40B4-BE49-F238E27FC236}">
                <a16:creationId xmlns:a16="http://schemas.microsoft.com/office/drawing/2014/main" id="{BBC4A258-0542-ED44-B4CF-4CDFEA225122}"/>
              </a:ext>
            </a:extLst>
          </p:cNvPr>
          <p:cNvSpPr>
            <a:spLocks noGrp="1" noChangeArrowheads="1"/>
          </p:cNvSpPr>
          <p:nvPr>
            <p:ph idx="1"/>
          </p:nvPr>
        </p:nvSpPr>
        <p:spPr/>
        <p:txBody>
          <a:bodyPr/>
          <a:lstStyle/>
          <a:p>
            <a:pPr eaLnBrk="1" hangingPunct="1"/>
            <a:r>
              <a:rPr lang="zh-CN" altLang="en-US"/>
              <a:t>用一个精密电机带动迈克尔逊干涉仪的细调手轮，让其动镜匀速移动，从而以恒定速度改变光程差。用光电接收器接收光强信号，得到干涉光强随时间变化的曲线。再用已知波长的单色光测出动镜移动的速度，就可以得到干涉光强随光程差变化的曲线了。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D7B8B255-08E8-4A4B-8A5C-1639D2DC97F8}"/>
              </a:ext>
            </a:extLst>
          </p:cNvPr>
          <p:cNvSpPr>
            <a:spLocks noGrp="1" noChangeArrowheads="1"/>
          </p:cNvSpPr>
          <p:nvPr>
            <p:ph type="title"/>
          </p:nvPr>
        </p:nvSpPr>
        <p:spPr/>
        <p:txBody>
          <a:bodyPr>
            <a:scene3d>
              <a:camera prst="orthographicFront"/>
              <a:lightRig rig="soft" dir="t">
                <a:rot lat="0" lon="0" rev="16800000"/>
              </a:lightRig>
            </a:scene3d>
          </a:bodyPr>
          <a:lstStyle/>
          <a:p>
            <a:pPr eaLnBrk="1" fontAlgn="auto" hangingPunct="1">
              <a:spcAft>
                <a:spcPts val="0"/>
              </a:spcAft>
              <a:defRPr/>
            </a:pPr>
            <a:r>
              <a:rPr lang="zh-CN" altLang="en-US"/>
              <a:t>实验系统</a:t>
            </a:r>
          </a:p>
        </p:txBody>
      </p:sp>
      <p:sp>
        <p:nvSpPr>
          <p:cNvPr id="13315" name="Rectangle 3">
            <a:extLst>
              <a:ext uri="{FF2B5EF4-FFF2-40B4-BE49-F238E27FC236}">
                <a16:creationId xmlns:a16="http://schemas.microsoft.com/office/drawing/2014/main" id="{4C3E47B3-C11C-074B-A694-B4D6D77B23FC}"/>
              </a:ext>
            </a:extLst>
          </p:cNvPr>
          <p:cNvSpPr>
            <a:spLocks noGrp="1" noChangeArrowheads="1"/>
          </p:cNvSpPr>
          <p:nvPr>
            <p:ph idx="1"/>
          </p:nvPr>
        </p:nvSpPr>
        <p:spPr/>
        <p:txBody>
          <a:bodyPr/>
          <a:lstStyle/>
          <a:p>
            <a:pPr eaLnBrk="1" hangingPunct="1">
              <a:lnSpc>
                <a:spcPct val="80000"/>
              </a:lnSpc>
            </a:pPr>
            <a:r>
              <a:rPr lang="zh-CN" altLang="en-US" sz="2000"/>
              <a:t>实验装置如图</a:t>
            </a:r>
            <a:r>
              <a:rPr lang="en-US" altLang="zh-CN" sz="2000"/>
              <a:t>4-2-1</a:t>
            </a:r>
            <a:r>
              <a:rPr lang="zh-CN" altLang="en-US" sz="2000"/>
              <a:t>所示，由迈克尔逊干涉仪、钨丝灯、氦氖激光器、光电倍增管、光电二极管、力矩电机、测量控制单元和计算机等组成。核心是一台经过改装的迈克尔逊干涉仪（虚线框内的部分），干涉仪的动镜</a:t>
            </a:r>
            <a:r>
              <a:rPr lang="en-US" altLang="zh-CN" sz="2000"/>
              <a:t>M2</a:t>
            </a:r>
            <a:r>
              <a:rPr lang="zh-CN" altLang="en-US" sz="2000"/>
              <a:t>（</a:t>
            </a:r>
            <a:r>
              <a:rPr lang="en-US" altLang="zh-CN" sz="2000"/>
              <a:t>7</a:t>
            </a:r>
            <a:r>
              <a:rPr lang="zh-CN" altLang="en-US" sz="2000"/>
              <a:t>）可以在精密力矩电机（</a:t>
            </a:r>
            <a:r>
              <a:rPr lang="en-US" altLang="zh-CN" sz="2000"/>
              <a:t>8</a:t>
            </a:r>
            <a:r>
              <a:rPr lang="zh-CN" altLang="en-US" sz="2000"/>
              <a:t>）的驱动下匀速缓慢移动，被测光源（</a:t>
            </a:r>
            <a:r>
              <a:rPr lang="en-US" altLang="zh-CN" sz="2000"/>
              <a:t>1</a:t>
            </a:r>
            <a:r>
              <a:rPr lang="zh-CN" altLang="en-US" sz="2000"/>
              <a:t>）发出的光经过干涉仪形成干涉光，其干涉光强由光电倍增管（</a:t>
            </a:r>
            <a:r>
              <a:rPr lang="en-US" altLang="zh-CN" sz="2000"/>
              <a:t>10</a:t>
            </a:r>
            <a:r>
              <a:rPr lang="zh-CN" altLang="en-US" sz="2000"/>
              <a:t>）接收。用来给光程差定标的参考激光（</a:t>
            </a:r>
            <a:r>
              <a:rPr lang="en-US" altLang="zh-CN" sz="2000"/>
              <a:t>2</a:t>
            </a:r>
            <a:r>
              <a:rPr lang="zh-CN" altLang="en-US" sz="2000"/>
              <a:t>）由反射镜（</a:t>
            </a:r>
            <a:r>
              <a:rPr lang="en-US" altLang="zh-CN" sz="2000"/>
              <a:t>3</a:t>
            </a:r>
            <a:r>
              <a:rPr lang="zh-CN" altLang="en-US" sz="2000"/>
              <a:t>）从主光路的一侧照射到分束镜（</a:t>
            </a:r>
            <a:r>
              <a:rPr lang="en-US" altLang="zh-CN" sz="2000"/>
              <a:t>4</a:t>
            </a:r>
            <a:r>
              <a:rPr lang="zh-CN" altLang="en-US" sz="2000"/>
              <a:t>）上，经同一组分束镜（</a:t>
            </a:r>
            <a:r>
              <a:rPr lang="en-US" altLang="zh-CN" sz="2000"/>
              <a:t>4</a:t>
            </a:r>
            <a:r>
              <a:rPr lang="zh-CN" altLang="en-US" sz="2000"/>
              <a:t>）、补偿镜（</a:t>
            </a:r>
            <a:r>
              <a:rPr lang="en-US" altLang="zh-CN" sz="2000"/>
              <a:t>5</a:t>
            </a:r>
            <a:r>
              <a:rPr lang="zh-CN" altLang="en-US" sz="2000"/>
              <a:t>）、反射镜（</a:t>
            </a:r>
            <a:r>
              <a:rPr lang="en-US" altLang="zh-CN" sz="2000"/>
              <a:t>6</a:t>
            </a:r>
            <a:r>
              <a:rPr lang="zh-CN" altLang="en-US" sz="2000"/>
              <a:t>、</a:t>
            </a:r>
            <a:r>
              <a:rPr lang="en-US" altLang="zh-CN" sz="2000"/>
              <a:t>7</a:t>
            </a:r>
            <a:r>
              <a:rPr lang="zh-CN" altLang="en-US" sz="2000"/>
              <a:t>）形成分光、干涉，然后再经过反射镜（</a:t>
            </a:r>
            <a:r>
              <a:rPr lang="en-US" altLang="zh-CN" sz="2000"/>
              <a:t>3</a:t>
            </a:r>
            <a:r>
              <a:rPr lang="zh-CN" altLang="en-US" sz="2000"/>
              <a:t>）反射到光电二极管（</a:t>
            </a:r>
            <a:r>
              <a:rPr lang="en-US" altLang="zh-CN" sz="2000"/>
              <a:t>11</a:t>
            </a:r>
            <a:r>
              <a:rPr lang="zh-CN" altLang="en-US" sz="2000"/>
              <a:t>）。光电倍增管（</a:t>
            </a:r>
            <a:r>
              <a:rPr lang="en-US" altLang="zh-CN" sz="2000"/>
              <a:t>10</a:t>
            </a:r>
            <a:r>
              <a:rPr lang="zh-CN" altLang="en-US" sz="2000"/>
              <a:t>）和光电二极管（</a:t>
            </a:r>
            <a:r>
              <a:rPr lang="en-US" altLang="zh-CN" sz="2000"/>
              <a:t>11</a:t>
            </a:r>
            <a:r>
              <a:rPr lang="zh-CN" altLang="en-US" sz="2000"/>
              <a:t>）的输出信号，都经过测量控制单元（</a:t>
            </a:r>
            <a:r>
              <a:rPr lang="en-US" altLang="zh-CN" sz="2000"/>
              <a:t>12</a:t>
            </a:r>
            <a:r>
              <a:rPr lang="zh-CN" altLang="en-US" sz="2000"/>
              <a:t>）的双路精密模数转换器转换成数字信号，二者的采样是同步且等时间间隔的。测量数据经串行通讯口送入计算机（</a:t>
            </a:r>
            <a:r>
              <a:rPr lang="en-US" altLang="zh-CN" sz="2000"/>
              <a:t>13</a:t>
            </a:r>
            <a:r>
              <a:rPr lang="zh-CN" altLang="en-US" sz="2000"/>
              <a:t>），由专门开发的傅里叶变换光谱数据处理软件进行控制处理。数据处理软件首先根据参考光的干涉光强随时间的变化对被测光干涉图进行修正，得到等光程差间隔采样的干涉图，然后对进行快速傅立叶变换，最终得到傅立叶变换光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 5">
            <a:extLst>
              <a:ext uri="{FF2B5EF4-FFF2-40B4-BE49-F238E27FC236}">
                <a16:creationId xmlns:a16="http://schemas.microsoft.com/office/drawing/2014/main" id="{3F529E45-4AF5-424A-B825-33B443E983F4}"/>
              </a:ext>
            </a:extLst>
          </p:cNvPr>
          <p:cNvGrpSpPr>
            <a:grpSpLocks/>
          </p:cNvGrpSpPr>
          <p:nvPr/>
        </p:nvGrpSpPr>
        <p:grpSpPr bwMode="auto">
          <a:xfrm>
            <a:off x="1670050" y="1125538"/>
            <a:ext cx="5694363" cy="3487737"/>
            <a:chOff x="3060" y="2250"/>
            <a:chExt cx="6472" cy="3081"/>
          </a:xfrm>
        </p:grpSpPr>
        <p:sp>
          <p:nvSpPr>
            <p:cNvPr id="14341" name="AutoShape 6">
              <a:extLst>
                <a:ext uri="{FF2B5EF4-FFF2-40B4-BE49-F238E27FC236}">
                  <a16:creationId xmlns:a16="http://schemas.microsoft.com/office/drawing/2014/main" id="{2497608A-515F-4746-BC4D-8FB173FC0266}"/>
                </a:ext>
              </a:extLst>
            </p:cNvPr>
            <p:cNvSpPr>
              <a:spLocks noChangeArrowheads="1"/>
            </p:cNvSpPr>
            <p:nvPr/>
          </p:nvSpPr>
          <p:spPr bwMode="auto">
            <a:xfrm rot="-5400000">
              <a:off x="7242" y="3289"/>
              <a:ext cx="372" cy="588"/>
            </a:xfrm>
            <a:prstGeom prst="can">
              <a:avLst>
                <a:gd name="adj" fmla="val 43980"/>
              </a:avLst>
            </a:prstGeom>
            <a:solidFill>
              <a:srgbClr val="FFFFFF"/>
            </a:solidFill>
            <a:ln w="9525">
              <a:solidFill>
                <a:srgbClr val="000000"/>
              </a:solidFill>
              <a:round/>
              <a:headEnd/>
              <a:tailEnd/>
            </a:ln>
          </p:spPr>
          <p:txBody>
            <a:bodyPr/>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eaLnBrk="1" hangingPunct="1">
                <a:spcBef>
                  <a:spcPct val="0"/>
                </a:spcBef>
                <a:buClrTx/>
                <a:buSzTx/>
                <a:buFontTx/>
                <a:buNone/>
              </a:pPr>
              <a:endParaRPr lang="zh-CN" altLang="en-US" sz="1800">
                <a:latin typeface="Arial" panose="020B0604020202020204" pitchFamily="34" charset="0"/>
              </a:endParaRPr>
            </a:p>
          </p:txBody>
        </p:sp>
        <p:sp>
          <p:nvSpPr>
            <p:cNvPr id="14342" name="Rectangle 7">
              <a:extLst>
                <a:ext uri="{FF2B5EF4-FFF2-40B4-BE49-F238E27FC236}">
                  <a16:creationId xmlns:a16="http://schemas.microsoft.com/office/drawing/2014/main" id="{B00C4AEC-3243-5E45-9FCE-AF26F3A7D8E3}"/>
                </a:ext>
              </a:extLst>
            </p:cNvPr>
            <p:cNvSpPr>
              <a:spLocks noChangeArrowheads="1"/>
            </p:cNvSpPr>
            <p:nvPr/>
          </p:nvSpPr>
          <p:spPr bwMode="auto">
            <a:xfrm>
              <a:off x="4131" y="4606"/>
              <a:ext cx="672" cy="558"/>
            </a:xfrm>
            <a:prstGeom prst="rect">
              <a:avLst/>
            </a:prstGeom>
            <a:solidFill>
              <a:srgbClr val="FFFFFF"/>
            </a:solidFill>
            <a:ln w="9525">
              <a:solidFill>
                <a:srgbClr val="000000"/>
              </a:solidFill>
              <a:miter lim="800000"/>
              <a:headEnd/>
              <a:tailEnd/>
            </a:ln>
          </p:spPr>
          <p:txBody>
            <a:bodyPr/>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eaLnBrk="1" hangingPunct="1">
                <a:spcBef>
                  <a:spcPct val="0"/>
                </a:spcBef>
                <a:buClrTx/>
                <a:buSzTx/>
                <a:buFontTx/>
                <a:buNone/>
              </a:pPr>
              <a:endParaRPr lang="zh-CN" altLang="en-US" sz="1800">
                <a:latin typeface="Arial" panose="020B0604020202020204" pitchFamily="34" charset="0"/>
              </a:endParaRPr>
            </a:p>
          </p:txBody>
        </p:sp>
        <p:grpSp>
          <p:nvGrpSpPr>
            <p:cNvPr id="14343" name="Group 8">
              <a:extLst>
                <a:ext uri="{FF2B5EF4-FFF2-40B4-BE49-F238E27FC236}">
                  <a16:creationId xmlns:a16="http://schemas.microsoft.com/office/drawing/2014/main" id="{5DB6DD3C-23FF-A645-B985-225D58894C9E}"/>
                </a:ext>
              </a:extLst>
            </p:cNvPr>
            <p:cNvGrpSpPr>
              <a:grpSpLocks/>
            </p:cNvGrpSpPr>
            <p:nvPr/>
          </p:nvGrpSpPr>
          <p:grpSpPr bwMode="auto">
            <a:xfrm>
              <a:off x="4152" y="2374"/>
              <a:ext cx="777" cy="124"/>
              <a:chOff x="2850" y="1874"/>
              <a:chExt cx="777" cy="124"/>
            </a:xfrm>
          </p:grpSpPr>
          <p:sp>
            <p:nvSpPr>
              <p:cNvPr id="14450" name="Line 9">
                <a:extLst>
                  <a:ext uri="{FF2B5EF4-FFF2-40B4-BE49-F238E27FC236}">
                    <a16:creationId xmlns:a16="http://schemas.microsoft.com/office/drawing/2014/main" id="{B6A07B96-7729-9F41-A11C-E6982B9C4B6D}"/>
                  </a:ext>
                </a:extLst>
              </p:cNvPr>
              <p:cNvSpPr>
                <a:spLocks noChangeShapeType="1"/>
              </p:cNvSpPr>
              <p:nvPr/>
            </p:nvSpPr>
            <p:spPr bwMode="auto">
              <a:xfrm>
                <a:off x="2850" y="1998"/>
                <a:ext cx="7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51" name="Line 10">
                <a:extLst>
                  <a:ext uri="{FF2B5EF4-FFF2-40B4-BE49-F238E27FC236}">
                    <a16:creationId xmlns:a16="http://schemas.microsoft.com/office/drawing/2014/main" id="{C144D773-9657-464D-A376-586216D27BF9}"/>
                  </a:ext>
                </a:extLst>
              </p:cNvPr>
              <p:cNvSpPr>
                <a:spLocks noChangeShapeType="1"/>
              </p:cNvSpPr>
              <p:nvPr/>
            </p:nvSpPr>
            <p:spPr bwMode="auto">
              <a:xfrm flipV="1">
                <a:off x="2850" y="1874"/>
                <a:ext cx="126" cy="1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52" name="Line 11">
                <a:extLst>
                  <a:ext uri="{FF2B5EF4-FFF2-40B4-BE49-F238E27FC236}">
                    <a16:creationId xmlns:a16="http://schemas.microsoft.com/office/drawing/2014/main" id="{9785B887-8749-7842-8ADC-3193CC529D72}"/>
                  </a:ext>
                </a:extLst>
              </p:cNvPr>
              <p:cNvSpPr>
                <a:spLocks noChangeShapeType="1"/>
              </p:cNvSpPr>
              <p:nvPr/>
            </p:nvSpPr>
            <p:spPr bwMode="auto">
              <a:xfrm flipV="1">
                <a:off x="3123" y="1874"/>
                <a:ext cx="126" cy="1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53" name="Line 12">
                <a:extLst>
                  <a:ext uri="{FF2B5EF4-FFF2-40B4-BE49-F238E27FC236}">
                    <a16:creationId xmlns:a16="http://schemas.microsoft.com/office/drawing/2014/main" id="{155E5892-8C04-274A-BE3B-6A70AA468D40}"/>
                  </a:ext>
                </a:extLst>
              </p:cNvPr>
              <p:cNvSpPr>
                <a:spLocks noChangeShapeType="1"/>
              </p:cNvSpPr>
              <p:nvPr/>
            </p:nvSpPr>
            <p:spPr bwMode="auto">
              <a:xfrm flipV="1">
                <a:off x="3270" y="1874"/>
                <a:ext cx="126" cy="1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54" name="Line 13">
                <a:extLst>
                  <a:ext uri="{FF2B5EF4-FFF2-40B4-BE49-F238E27FC236}">
                    <a16:creationId xmlns:a16="http://schemas.microsoft.com/office/drawing/2014/main" id="{3640F0A6-E0E1-7A42-9077-151FBF4E23BC}"/>
                  </a:ext>
                </a:extLst>
              </p:cNvPr>
              <p:cNvSpPr>
                <a:spLocks noChangeShapeType="1"/>
              </p:cNvSpPr>
              <p:nvPr/>
            </p:nvSpPr>
            <p:spPr bwMode="auto">
              <a:xfrm flipV="1">
                <a:off x="3396" y="1874"/>
                <a:ext cx="126" cy="1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55" name="Line 14">
                <a:extLst>
                  <a:ext uri="{FF2B5EF4-FFF2-40B4-BE49-F238E27FC236}">
                    <a16:creationId xmlns:a16="http://schemas.microsoft.com/office/drawing/2014/main" id="{35E8344D-8474-5E4A-91BC-BFEED0779057}"/>
                  </a:ext>
                </a:extLst>
              </p:cNvPr>
              <p:cNvSpPr>
                <a:spLocks noChangeShapeType="1"/>
              </p:cNvSpPr>
              <p:nvPr/>
            </p:nvSpPr>
            <p:spPr bwMode="auto">
              <a:xfrm flipV="1">
                <a:off x="2997" y="1874"/>
                <a:ext cx="126" cy="1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56" name="Line 15">
                <a:extLst>
                  <a:ext uri="{FF2B5EF4-FFF2-40B4-BE49-F238E27FC236}">
                    <a16:creationId xmlns:a16="http://schemas.microsoft.com/office/drawing/2014/main" id="{B3AB32A6-B75E-504B-B8A6-88359AD32951}"/>
                  </a:ext>
                </a:extLst>
              </p:cNvPr>
              <p:cNvSpPr>
                <a:spLocks noChangeShapeType="1"/>
              </p:cNvSpPr>
              <p:nvPr/>
            </p:nvSpPr>
            <p:spPr bwMode="auto">
              <a:xfrm flipV="1">
                <a:off x="3501" y="1874"/>
                <a:ext cx="126" cy="1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4344" name="Group 16">
              <a:extLst>
                <a:ext uri="{FF2B5EF4-FFF2-40B4-BE49-F238E27FC236}">
                  <a16:creationId xmlns:a16="http://schemas.microsoft.com/office/drawing/2014/main" id="{A0AAB14B-8D12-BF4F-8DBB-BFF7D5F1E2E8}"/>
                </a:ext>
              </a:extLst>
            </p:cNvPr>
            <p:cNvGrpSpPr>
              <a:grpSpLocks/>
            </p:cNvGrpSpPr>
            <p:nvPr/>
          </p:nvGrpSpPr>
          <p:grpSpPr bwMode="auto">
            <a:xfrm>
              <a:off x="3333" y="3304"/>
              <a:ext cx="105" cy="713"/>
              <a:chOff x="2304" y="2494"/>
              <a:chExt cx="105" cy="713"/>
            </a:xfrm>
          </p:grpSpPr>
          <p:sp>
            <p:nvSpPr>
              <p:cNvPr id="14442" name="Line 17">
                <a:extLst>
                  <a:ext uri="{FF2B5EF4-FFF2-40B4-BE49-F238E27FC236}">
                    <a16:creationId xmlns:a16="http://schemas.microsoft.com/office/drawing/2014/main" id="{B0B927D1-CF05-5249-AC31-268F63DDA725}"/>
                  </a:ext>
                </a:extLst>
              </p:cNvPr>
              <p:cNvSpPr>
                <a:spLocks noChangeShapeType="1"/>
              </p:cNvSpPr>
              <p:nvPr/>
            </p:nvSpPr>
            <p:spPr bwMode="auto">
              <a:xfrm>
                <a:off x="2409" y="2494"/>
                <a:ext cx="0" cy="7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43" name="Line 18">
                <a:extLst>
                  <a:ext uri="{FF2B5EF4-FFF2-40B4-BE49-F238E27FC236}">
                    <a16:creationId xmlns:a16="http://schemas.microsoft.com/office/drawing/2014/main" id="{0857CC9C-7B06-2C4E-9EB5-2880C4591632}"/>
                  </a:ext>
                </a:extLst>
              </p:cNvPr>
              <p:cNvSpPr>
                <a:spLocks noChangeShapeType="1"/>
              </p:cNvSpPr>
              <p:nvPr/>
            </p:nvSpPr>
            <p:spPr bwMode="auto">
              <a:xfrm>
                <a:off x="2304" y="2494"/>
                <a:ext cx="105" cy="1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44" name="Line 19">
                <a:extLst>
                  <a:ext uri="{FF2B5EF4-FFF2-40B4-BE49-F238E27FC236}">
                    <a16:creationId xmlns:a16="http://schemas.microsoft.com/office/drawing/2014/main" id="{31D31905-B700-F246-AA6F-A793D9235F80}"/>
                  </a:ext>
                </a:extLst>
              </p:cNvPr>
              <p:cNvSpPr>
                <a:spLocks noChangeShapeType="1"/>
              </p:cNvSpPr>
              <p:nvPr/>
            </p:nvSpPr>
            <p:spPr bwMode="auto">
              <a:xfrm>
                <a:off x="2304" y="2680"/>
                <a:ext cx="105" cy="1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45" name="Line 20">
                <a:extLst>
                  <a:ext uri="{FF2B5EF4-FFF2-40B4-BE49-F238E27FC236}">
                    <a16:creationId xmlns:a16="http://schemas.microsoft.com/office/drawing/2014/main" id="{6546FBFB-D65D-EC4C-9230-FCD7F1EAE4D9}"/>
                  </a:ext>
                </a:extLst>
              </p:cNvPr>
              <p:cNvSpPr>
                <a:spLocks noChangeShapeType="1"/>
              </p:cNvSpPr>
              <p:nvPr/>
            </p:nvSpPr>
            <p:spPr bwMode="auto">
              <a:xfrm>
                <a:off x="2304" y="2866"/>
                <a:ext cx="105" cy="1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46" name="Line 21">
                <a:extLst>
                  <a:ext uri="{FF2B5EF4-FFF2-40B4-BE49-F238E27FC236}">
                    <a16:creationId xmlns:a16="http://schemas.microsoft.com/office/drawing/2014/main" id="{087C8A3A-A051-3D46-8D4A-9CBD2CE1A1E8}"/>
                  </a:ext>
                </a:extLst>
              </p:cNvPr>
              <p:cNvSpPr>
                <a:spLocks noChangeShapeType="1"/>
              </p:cNvSpPr>
              <p:nvPr/>
            </p:nvSpPr>
            <p:spPr bwMode="auto">
              <a:xfrm>
                <a:off x="2304" y="2773"/>
                <a:ext cx="105" cy="1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47" name="Line 22">
                <a:extLst>
                  <a:ext uri="{FF2B5EF4-FFF2-40B4-BE49-F238E27FC236}">
                    <a16:creationId xmlns:a16="http://schemas.microsoft.com/office/drawing/2014/main" id="{42457297-6724-904A-8B86-CC420A79917E}"/>
                  </a:ext>
                </a:extLst>
              </p:cNvPr>
              <p:cNvSpPr>
                <a:spLocks noChangeShapeType="1"/>
              </p:cNvSpPr>
              <p:nvPr/>
            </p:nvSpPr>
            <p:spPr bwMode="auto">
              <a:xfrm>
                <a:off x="2304" y="2587"/>
                <a:ext cx="105" cy="1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48" name="Line 23">
                <a:extLst>
                  <a:ext uri="{FF2B5EF4-FFF2-40B4-BE49-F238E27FC236}">
                    <a16:creationId xmlns:a16="http://schemas.microsoft.com/office/drawing/2014/main" id="{E61B5D54-B8CA-CB4F-AC82-D2C6185907A1}"/>
                  </a:ext>
                </a:extLst>
              </p:cNvPr>
              <p:cNvSpPr>
                <a:spLocks noChangeShapeType="1"/>
              </p:cNvSpPr>
              <p:nvPr/>
            </p:nvSpPr>
            <p:spPr bwMode="auto">
              <a:xfrm>
                <a:off x="2304" y="3083"/>
                <a:ext cx="105" cy="1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49" name="Line 24">
                <a:extLst>
                  <a:ext uri="{FF2B5EF4-FFF2-40B4-BE49-F238E27FC236}">
                    <a16:creationId xmlns:a16="http://schemas.microsoft.com/office/drawing/2014/main" id="{A6E45137-5B0B-704A-9989-91CD7DFBA489}"/>
                  </a:ext>
                </a:extLst>
              </p:cNvPr>
              <p:cNvSpPr>
                <a:spLocks noChangeShapeType="1"/>
              </p:cNvSpPr>
              <p:nvPr/>
            </p:nvSpPr>
            <p:spPr bwMode="auto">
              <a:xfrm>
                <a:off x="2304" y="2959"/>
                <a:ext cx="105" cy="1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4345" name="Line 25">
              <a:extLst>
                <a:ext uri="{FF2B5EF4-FFF2-40B4-BE49-F238E27FC236}">
                  <a16:creationId xmlns:a16="http://schemas.microsoft.com/office/drawing/2014/main" id="{18E921FA-CB82-864E-985D-F56AE93D5E88}"/>
                </a:ext>
              </a:extLst>
            </p:cNvPr>
            <p:cNvSpPr>
              <a:spLocks noChangeShapeType="1"/>
            </p:cNvSpPr>
            <p:nvPr/>
          </p:nvSpPr>
          <p:spPr bwMode="auto">
            <a:xfrm>
              <a:off x="4194" y="2653"/>
              <a:ext cx="714" cy="7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6" name="Line 26">
              <a:extLst>
                <a:ext uri="{FF2B5EF4-FFF2-40B4-BE49-F238E27FC236}">
                  <a16:creationId xmlns:a16="http://schemas.microsoft.com/office/drawing/2014/main" id="{22ABD6BA-0C39-4D42-9230-7485EBBB3FD5}"/>
                </a:ext>
              </a:extLst>
            </p:cNvPr>
            <p:cNvSpPr>
              <a:spLocks noChangeShapeType="1"/>
            </p:cNvSpPr>
            <p:nvPr/>
          </p:nvSpPr>
          <p:spPr bwMode="auto">
            <a:xfrm>
              <a:off x="4161" y="3282"/>
              <a:ext cx="741" cy="74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7" name="Line 27">
              <a:extLst>
                <a:ext uri="{FF2B5EF4-FFF2-40B4-BE49-F238E27FC236}">
                  <a16:creationId xmlns:a16="http://schemas.microsoft.com/office/drawing/2014/main" id="{E9F43D45-B92D-0641-AD33-490419A80987}"/>
                </a:ext>
              </a:extLst>
            </p:cNvPr>
            <p:cNvSpPr>
              <a:spLocks noChangeShapeType="1"/>
            </p:cNvSpPr>
            <p:nvPr/>
          </p:nvSpPr>
          <p:spPr bwMode="auto">
            <a:xfrm>
              <a:off x="4236" y="2498"/>
              <a:ext cx="0" cy="210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8" name="Line 28">
              <a:extLst>
                <a:ext uri="{FF2B5EF4-FFF2-40B4-BE49-F238E27FC236}">
                  <a16:creationId xmlns:a16="http://schemas.microsoft.com/office/drawing/2014/main" id="{2666DC8C-E91E-9D4C-8272-DF58DBD5CC56}"/>
                </a:ext>
              </a:extLst>
            </p:cNvPr>
            <p:cNvSpPr>
              <a:spLocks noChangeShapeType="1"/>
            </p:cNvSpPr>
            <p:nvPr/>
          </p:nvSpPr>
          <p:spPr bwMode="auto">
            <a:xfrm>
              <a:off x="4656" y="2498"/>
              <a:ext cx="0" cy="210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9" name="Line 29">
              <a:extLst>
                <a:ext uri="{FF2B5EF4-FFF2-40B4-BE49-F238E27FC236}">
                  <a16:creationId xmlns:a16="http://schemas.microsoft.com/office/drawing/2014/main" id="{1935DEE3-816E-4D4B-BB1C-B7603B36FD06}"/>
                </a:ext>
              </a:extLst>
            </p:cNvPr>
            <p:cNvSpPr>
              <a:spLocks noChangeShapeType="1"/>
            </p:cNvSpPr>
            <p:nvPr/>
          </p:nvSpPr>
          <p:spPr bwMode="auto">
            <a:xfrm>
              <a:off x="4803" y="2498"/>
              <a:ext cx="0" cy="18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50" name="Line 30">
              <a:extLst>
                <a:ext uri="{FF2B5EF4-FFF2-40B4-BE49-F238E27FC236}">
                  <a16:creationId xmlns:a16="http://schemas.microsoft.com/office/drawing/2014/main" id="{4F8C8BB2-04AF-B348-88D4-755F9E8F45C9}"/>
                </a:ext>
              </a:extLst>
            </p:cNvPr>
            <p:cNvSpPr>
              <a:spLocks noChangeShapeType="1"/>
            </p:cNvSpPr>
            <p:nvPr/>
          </p:nvSpPr>
          <p:spPr bwMode="auto">
            <a:xfrm>
              <a:off x="3438" y="3366"/>
              <a:ext cx="302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51" name="Line 31">
              <a:extLst>
                <a:ext uri="{FF2B5EF4-FFF2-40B4-BE49-F238E27FC236}">
                  <a16:creationId xmlns:a16="http://schemas.microsoft.com/office/drawing/2014/main" id="{4CCD887F-1F4F-6C47-B119-D64089334FA0}"/>
                </a:ext>
              </a:extLst>
            </p:cNvPr>
            <p:cNvSpPr>
              <a:spLocks noChangeShapeType="1"/>
            </p:cNvSpPr>
            <p:nvPr/>
          </p:nvSpPr>
          <p:spPr bwMode="auto">
            <a:xfrm>
              <a:off x="3459" y="3769"/>
              <a:ext cx="298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52" name="Line 32">
              <a:extLst>
                <a:ext uri="{FF2B5EF4-FFF2-40B4-BE49-F238E27FC236}">
                  <a16:creationId xmlns:a16="http://schemas.microsoft.com/office/drawing/2014/main" id="{D3FBE50E-9239-0D4A-82AD-21CE8D34F4CA}"/>
                </a:ext>
              </a:extLst>
            </p:cNvPr>
            <p:cNvSpPr>
              <a:spLocks noChangeShapeType="1"/>
            </p:cNvSpPr>
            <p:nvPr/>
          </p:nvSpPr>
          <p:spPr bwMode="auto">
            <a:xfrm>
              <a:off x="3459" y="3924"/>
              <a:ext cx="247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53" name="Line 33">
              <a:extLst>
                <a:ext uri="{FF2B5EF4-FFF2-40B4-BE49-F238E27FC236}">
                  <a16:creationId xmlns:a16="http://schemas.microsoft.com/office/drawing/2014/main" id="{07F089C8-9131-2C4B-9A23-3FB76852C8E6}"/>
                </a:ext>
              </a:extLst>
            </p:cNvPr>
            <p:cNvSpPr>
              <a:spLocks noChangeShapeType="1"/>
            </p:cNvSpPr>
            <p:nvPr/>
          </p:nvSpPr>
          <p:spPr bwMode="auto">
            <a:xfrm>
              <a:off x="4803" y="4358"/>
              <a:ext cx="191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4354" name="Group 34">
              <a:extLst>
                <a:ext uri="{FF2B5EF4-FFF2-40B4-BE49-F238E27FC236}">
                  <a16:creationId xmlns:a16="http://schemas.microsoft.com/office/drawing/2014/main" id="{E39D800D-AA8D-C84B-9C5B-843ABE93989B}"/>
                </a:ext>
              </a:extLst>
            </p:cNvPr>
            <p:cNvGrpSpPr>
              <a:grpSpLocks/>
            </p:cNvGrpSpPr>
            <p:nvPr/>
          </p:nvGrpSpPr>
          <p:grpSpPr bwMode="auto">
            <a:xfrm>
              <a:off x="4698" y="4265"/>
              <a:ext cx="189" cy="248"/>
              <a:chOff x="3354" y="3548"/>
              <a:chExt cx="189" cy="248"/>
            </a:xfrm>
          </p:grpSpPr>
          <p:sp>
            <p:nvSpPr>
              <p:cNvPr id="14436" name="Line 35">
                <a:extLst>
                  <a:ext uri="{FF2B5EF4-FFF2-40B4-BE49-F238E27FC236}">
                    <a16:creationId xmlns:a16="http://schemas.microsoft.com/office/drawing/2014/main" id="{B406172D-FF8C-4547-8D71-05425BA76A34}"/>
                  </a:ext>
                </a:extLst>
              </p:cNvPr>
              <p:cNvSpPr>
                <a:spLocks noChangeShapeType="1"/>
              </p:cNvSpPr>
              <p:nvPr/>
            </p:nvSpPr>
            <p:spPr bwMode="auto">
              <a:xfrm>
                <a:off x="3354" y="3548"/>
                <a:ext cx="189" cy="18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37" name="Line 36">
                <a:extLst>
                  <a:ext uri="{FF2B5EF4-FFF2-40B4-BE49-F238E27FC236}">
                    <a16:creationId xmlns:a16="http://schemas.microsoft.com/office/drawing/2014/main" id="{84889E53-598E-E641-A9A4-D50B615418B2}"/>
                  </a:ext>
                </a:extLst>
              </p:cNvPr>
              <p:cNvSpPr>
                <a:spLocks noChangeShapeType="1"/>
              </p:cNvSpPr>
              <p:nvPr/>
            </p:nvSpPr>
            <p:spPr bwMode="auto">
              <a:xfrm>
                <a:off x="3354" y="3548"/>
                <a:ext cx="0" cy="9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38" name="Line 37">
                <a:extLst>
                  <a:ext uri="{FF2B5EF4-FFF2-40B4-BE49-F238E27FC236}">
                    <a16:creationId xmlns:a16="http://schemas.microsoft.com/office/drawing/2014/main" id="{4D4637B9-F2A7-0D46-9010-8DD8765D782E}"/>
                  </a:ext>
                </a:extLst>
              </p:cNvPr>
              <p:cNvSpPr>
                <a:spLocks noChangeShapeType="1"/>
              </p:cNvSpPr>
              <p:nvPr/>
            </p:nvSpPr>
            <p:spPr bwMode="auto">
              <a:xfrm>
                <a:off x="3480" y="3672"/>
                <a:ext cx="0" cy="9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39" name="Line 38">
                <a:extLst>
                  <a:ext uri="{FF2B5EF4-FFF2-40B4-BE49-F238E27FC236}">
                    <a16:creationId xmlns:a16="http://schemas.microsoft.com/office/drawing/2014/main" id="{D0CBA921-5B24-7E4F-BCB9-61723BB2E12E}"/>
                  </a:ext>
                </a:extLst>
              </p:cNvPr>
              <p:cNvSpPr>
                <a:spLocks noChangeShapeType="1"/>
              </p:cNvSpPr>
              <p:nvPr/>
            </p:nvSpPr>
            <p:spPr bwMode="auto">
              <a:xfrm>
                <a:off x="3438" y="3641"/>
                <a:ext cx="0" cy="9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40" name="Line 39">
                <a:extLst>
                  <a:ext uri="{FF2B5EF4-FFF2-40B4-BE49-F238E27FC236}">
                    <a16:creationId xmlns:a16="http://schemas.microsoft.com/office/drawing/2014/main" id="{6F257989-4D36-804B-BE6D-F2E509A0515F}"/>
                  </a:ext>
                </a:extLst>
              </p:cNvPr>
              <p:cNvSpPr>
                <a:spLocks noChangeShapeType="1"/>
              </p:cNvSpPr>
              <p:nvPr/>
            </p:nvSpPr>
            <p:spPr bwMode="auto">
              <a:xfrm>
                <a:off x="3522" y="3734"/>
                <a:ext cx="0" cy="6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41" name="Line 40">
                <a:extLst>
                  <a:ext uri="{FF2B5EF4-FFF2-40B4-BE49-F238E27FC236}">
                    <a16:creationId xmlns:a16="http://schemas.microsoft.com/office/drawing/2014/main" id="{3E1DBD4F-F099-5840-B462-DF75052DBF94}"/>
                  </a:ext>
                </a:extLst>
              </p:cNvPr>
              <p:cNvSpPr>
                <a:spLocks noChangeShapeType="1"/>
              </p:cNvSpPr>
              <p:nvPr/>
            </p:nvSpPr>
            <p:spPr bwMode="auto">
              <a:xfrm>
                <a:off x="3396" y="3610"/>
                <a:ext cx="0" cy="9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4355" name="Line 41">
              <a:extLst>
                <a:ext uri="{FF2B5EF4-FFF2-40B4-BE49-F238E27FC236}">
                  <a16:creationId xmlns:a16="http://schemas.microsoft.com/office/drawing/2014/main" id="{21E4EB8C-179C-4547-AB50-A831538074F2}"/>
                </a:ext>
              </a:extLst>
            </p:cNvPr>
            <p:cNvSpPr>
              <a:spLocks noChangeShapeType="1"/>
            </p:cNvSpPr>
            <p:nvPr/>
          </p:nvSpPr>
          <p:spPr bwMode="auto">
            <a:xfrm>
              <a:off x="5853" y="3831"/>
              <a:ext cx="189" cy="18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56" name="Line 42">
              <a:extLst>
                <a:ext uri="{FF2B5EF4-FFF2-40B4-BE49-F238E27FC236}">
                  <a16:creationId xmlns:a16="http://schemas.microsoft.com/office/drawing/2014/main" id="{70945A57-0B7C-004E-B8AC-EA6955238BB4}"/>
                </a:ext>
              </a:extLst>
            </p:cNvPr>
            <p:cNvSpPr>
              <a:spLocks noChangeShapeType="1"/>
            </p:cNvSpPr>
            <p:nvPr/>
          </p:nvSpPr>
          <p:spPr bwMode="auto">
            <a:xfrm>
              <a:off x="5853" y="3831"/>
              <a:ext cx="6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57" name="Line 43">
              <a:extLst>
                <a:ext uri="{FF2B5EF4-FFF2-40B4-BE49-F238E27FC236}">
                  <a16:creationId xmlns:a16="http://schemas.microsoft.com/office/drawing/2014/main" id="{27913066-5FB4-9845-B0F2-3747EA6DBF09}"/>
                </a:ext>
              </a:extLst>
            </p:cNvPr>
            <p:cNvSpPr>
              <a:spLocks noChangeShapeType="1"/>
            </p:cNvSpPr>
            <p:nvPr/>
          </p:nvSpPr>
          <p:spPr bwMode="auto">
            <a:xfrm>
              <a:off x="5895" y="3862"/>
              <a:ext cx="6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58" name="Line 44">
              <a:extLst>
                <a:ext uri="{FF2B5EF4-FFF2-40B4-BE49-F238E27FC236}">
                  <a16:creationId xmlns:a16="http://schemas.microsoft.com/office/drawing/2014/main" id="{3D522CB1-2680-E845-BEF3-0B53BF5F55C3}"/>
                </a:ext>
              </a:extLst>
            </p:cNvPr>
            <p:cNvSpPr>
              <a:spLocks noChangeShapeType="1"/>
            </p:cNvSpPr>
            <p:nvPr/>
          </p:nvSpPr>
          <p:spPr bwMode="auto">
            <a:xfrm>
              <a:off x="5958" y="3924"/>
              <a:ext cx="6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59" name="Line 45">
              <a:extLst>
                <a:ext uri="{FF2B5EF4-FFF2-40B4-BE49-F238E27FC236}">
                  <a16:creationId xmlns:a16="http://schemas.microsoft.com/office/drawing/2014/main" id="{70481BFF-7DB5-B749-8601-8704701BB3BC}"/>
                </a:ext>
              </a:extLst>
            </p:cNvPr>
            <p:cNvSpPr>
              <a:spLocks noChangeShapeType="1"/>
            </p:cNvSpPr>
            <p:nvPr/>
          </p:nvSpPr>
          <p:spPr bwMode="auto">
            <a:xfrm>
              <a:off x="5979" y="3955"/>
              <a:ext cx="6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60" name="Line 46">
              <a:extLst>
                <a:ext uri="{FF2B5EF4-FFF2-40B4-BE49-F238E27FC236}">
                  <a16:creationId xmlns:a16="http://schemas.microsoft.com/office/drawing/2014/main" id="{598E0849-E2BE-F74C-A7B7-6DD8E487FEC9}"/>
                </a:ext>
              </a:extLst>
            </p:cNvPr>
            <p:cNvSpPr>
              <a:spLocks noChangeShapeType="1"/>
            </p:cNvSpPr>
            <p:nvPr/>
          </p:nvSpPr>
          <p:spPr bwMode="auto">
            <a:xfrm>
              <a:off x="6021" y="3986"/>
              <a:ext cx="6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61" name="Line 47">
              <a:extLst>
                <a:ext uri="{FF2B5EF4-FFF2-40B4-BE49-F238E27FC236}">
                  <a16:creationId xmlns:a16="http://schemas.microsoft.com/office/drawing/2014/main" id="{1C75CF0A-94C1-6441-9EDB-0949B08A23EE}"/>
                </a:ext>
              </a:extLst>
            </p:cNvPr>
            <p:cNvSpPr>
              <a:spLocks noChangeShapeType="1"/>
            </p:cNvSpPr>
            <p:nvPr/>
          </p:nvSpPr>
          <p:spPr bwMode="auto">
            <a:xfrm>
              <a:off x="5916" y="3893"/>
              <a:ext cx="6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62" name="Line 48">
              <a:extLst>
                <a:ext uri="{FF2B5EF4-FFF2-40B4-BE49-F238E27FC236}">
                  <a16:creationId xmlns:a16="http://schemas.microsoft.com/office/drawing/2014/main" id="{A70FEA6D-8EC2-9F4D-B39F-F95018B6E983}"/>
                </a:ext>
              </a:extLst>
            </p:cNvPr>
            <p:cNvSpPr>
              <a:spLocks noChangeShapeType="1"/>
            </p:cNvSpPr>
            <p:nvPr/>
          </p:nvSpPr>
          <p:spPr bwMode="auto">
            <a:xfrm>
              <a:off x="4047" y="2250"/>
              <a:ext cx="0" cy="930"/>
            </a:xfrm>
            <a:prstGeom prst="line">
              <a:avLst/>
            </a:prstGeom>
            <a:noFill/>
            <a:ln w="635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63" name="Line 49">
              <a:extLst>
                <a:ext uri="{FF2B5EF4-FFF2-40B4-BE49-F238E27FC236}">
                  <a16:creationId xmlns:a16="http://schemas.microsoft.com/office/drawing/2014/main" id="{D53881D3-5704-E244-8598-F75A420FC5C0}"/>
                </a:ext>
              </a:extLst>
            </p:cNvPr>
            <p:cNvSpPr>
              <a:spLocks noChangeShapeType="1"/>
            </p:cNvSpPr>
            <p:nvPr/>
          </p:nvSpPr>
          <p:spPr bwMode="auto">
            <a:xfrm>
              <a:off x="4047" y="2250"/>
              <a:ext cx="1092" cy="0"/>
            </a:xfrm>
            <a:prstGeom prst="line">
              <a:avLst/>
            </a:prstGeom>
            <a:noFill/>
            <a:ln w="635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64" name="Line 50">
              <a:extLst>
                <a:ext uri="{FF2B5EF4-FFF2-40B4-BE49-F238E27FC236}">
                  <a16:creationId xmlns:a16="http://schemas.microsoft.com/office/drawing/2014/main" id="{7B9CC0A0-B130-664A-870A-1A2A8703FE79}"/>
                </a:ext>
              </a:extLst>
            </p:cNvPr>
            <p:cNvSpPr>
              <a:spLocks noChangeShapeType="1"/>
            </p:cNvSpPr>
            <p:nvPr/>
          </p:nvSpPr>
          <p:spPr bwMode="auto">
            <a:xfrm>
              <a:off x="5139" y="2250"/>
              <a:ext cx="0" cy="1891"/>
            </a:xfrm>
            <a:prstGeom prst="line">
              <a:avLst/>
            </a:prstGeom>
            <a:noFill/>
            <a:ln w="635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65" name="Line 51">
              <a:extLst>
                <a:ext uri="{FF2B5EF4-FFF2-40B4-BE49-F238E27FC236}">
                  <a16:creationId xmlns:a16="http://schemas.microsoft.com/office/drawing/2014/main" id="{4EABB115-0B32-E448-AF8F-8881143D5151}"/>
                </a:ext>
              </a:extLst>
            </p:cNvPr>
            <p:cNvSpPr>
              <a:spLocks noChangeShapeType="1"/>
            </p:cNvSpPr>
            <p:nvPr/>
          </p:nvSpPr>
          <p:spPr bwMode="auto">
            <a:xfrm flipH="1">
              <a:off x="3081" y="4141"/>
              <a:ext cx="2058" cy="0"/>
            </a:xfrm>
            <a:prstGeom prst="line">
              <a:avLst/>
            </a:prstGeom>
            <a:noFill/>
            <a:ln w="635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66" name="Line 52">
              <a:extLst>
                <a:ext uri="{FF2B5EF4-FFF2-40B4-BE49-F238E27FC236}">
                  <a16:creationId xmlns:a16="http://schemas.microsoft.com/office/drawing/2014/main" id="{57A5CFF7-C633-4B40-9E6C-012A498A7268}"/>
                </a:ext>
              </a:extLst>
            </p:cNvPr>
            <p:cNvSpPr>
              <a:spLocks noChangeShapeType="1"/>
            </p:cNvSpPr>
            <p:nvPr/>
          </p:nvSpPr>
          <p:spPr bwMode="auto">
            <a:xfrm flipV="1">
              <a:off x="3060" y="3180"/>
              <a:ext cx="0" cy="961"/>
            </a:xfrm>
            <a:prstGeom prst="line">
              <a:avLst/>
            </a:prstGeom>
            <a:noFill/>
            <a:ln w="635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67" name="Line 53">
              <a:extLst>
                <a:ext uri="{FF2B5EF4-FFF2-40B4-BE49-F238E27FC236}">
                  <a16:creationId xmlns:a16="http://schemas.microsoft.com/office/drawing/2014/main" id="{E122578F-98DC-1747-991B-A727ECF399A5}"/>
                </a:ext>
              </a:extLst>
            </p:cNvPr>
            <p:cNvSpPr>
              <a:spLocks noChangeShapeType="1"/>
            </p:cNvSpPr>
            <p:nvPr/>
          </p:nvSpPr>
          <p:spPr bwMode="auto">
            <a:xfrm>
              <a:off x="3060" y="3180"/>
              <a:ext cx="987" cy="0"/>
            </a:xfrm>
            <a:prstGeom prst="line">
              <a:avLst/>
            </a:prstGeom>
            <a:noFill/>
            <a:ln w="635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68" name="AutoShape 54">
              <a:extLst>
                <a:ext uri="{FF2B5EF4-FFF2-40B4-BE49-F238E27FC236}">
                  <a16:creationId xmlns:a16="http://schemas.microsoft.com/office/drawing/2014/main" id="{AD2FB010-9568-C44F-9D48-EF6CD2552714}"/>
                </a:ext>
              </a:extLst>
            </p:cNvPr>
            <p:cNvSpPr>
              <a:spLocks noChangeArrowheads="1"/>
            </p:cNvSpPr>
            <p:nvPr/>
          </p:nvSpPr>
          <p:spPr bwMode="auto">
            <a:xfrm>
              <a:off x="4278" y="4699"/>
              <a:ext cx="378" cy="372"/>
            </a:xfrm>
            <a:prstGeom prst="flowChartSummingJunction">
              <a:avLst/>
            </a:prstGeom>
            <a:solidFill>
              <a:srgbClr val="FFFFFF"/>
            </a:solidFill>
            <a:ln w="9525">
              <a:solidFill>
                <a:srgbClr val="000000"/>
              </a:solidFill>
              <a:round/>
              <a:headEnd/>
              <a:tailEnd/>
            </a:ln>
          </p:spPr>
          <p:txBody>
            <a:bodyPr/>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eaLnBrk="1" hangingPunct="1">
                <a:spcBef>
                  <a:spcPct val="0"/>
                </a:spcBef>
                <a:buClrTx/>
                <a:buSzTx/>
                <a:buFontTx/>
                <a:buNone/>
              </a:pPr>
              <a:endParaRPr lang="zh-CN" altLang="en-US" sz="1800">
                <a:latin typeface="Arial" panose="020B0604020202020204" pitchFamily="34" charset="0"/>
              </a:endParaRPr>
            </a:p>
          </p:txBody>
        </p:sp>
        <p:sp>
          <p:nvSpPr>
            <p:cNvPr id="14369" name="Oval 55">
              <a:extLst>
                <a:ext uri="{FF2B5EF4-FFF2-40B4-BE49-F238E27FC236}">
                  <a16:creationId xmlns:a16="http://schemas.microsoft.com/office/drawing/2014/main" id="{8A97FC2D-6C4F-894B-B200-D63137C255DC}"/>
                </a:ext>
              </a:extLst>
            </p:cNvPr>
            <p:cNvSpPr>
              <a:spLocks noChangeArrowheads="1"/>
            </p:cNvSpPr>
            <p:nvPr/>
          </p:nvSpPr>
          <p:spPr bwMode="auto">
            <a:xfrm>
              <a:off x="6399" y="3180"/>
              <a:ext cx="147" cy="713"/>
            </a:xfrm>
            <a:prstGeom prst="ellipse">
              <a:avLst/>
            </a:prstGeom>
            <a:solidFill>
              <a:srgbClr val="FFFFFF"/>
            </a:solidFill>
            <a:ln w="9525">
              <a:solidFill>
                <a:srgbClr val="000000"/>
              </a:solidFill>
              <a:round/>
              <a:headEnd/>
              <a:tailEnd/>
            </a:ln>
          </p:spPr>
          <p:txBody>
            <a:bodyPr/>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eaLnBrk="1" hangingPunct="1">
                <a:spcBef>
                  <a:spcPct val="0"/>
                </a:spcBef>
                <a:buClrTx/>
                <a:buSzTx/>
                <a:buFontTx/>
                <a:buNone/>
              </a:pPr>
              <a:endParaRPr lang="zh-CN" altLang="en-US" sz="1800">
                <a:latin typeface="Arial" panose="020B0604020202020204" pitchFamily="34" charset="0"/>
              </a:endParaRPr>
            </a:p>
          </p:txBody>
        </p:sp>
        <p:sp>
          <p:nvSpPr>
            <p:cNvPr id="14370" name="Line 56">
              <a:extLst>
                <a:ext uri="{FF2B5EF4-FFF2-40B4-BE49-F238E27FC236}">
                  <a16:creationId xmlns:a16="http://schemas.microsoft.com/office/drawing/2014/main" id="{F004A03B-79DA-4749-92EA-3B4E550A16AB}"/>
                </a:ext>
              </a:extLst>
            </p:cNvPr>
            <p:cNvSpPr>
              <a:spLocks noChangeShapeType="1"/>
            </p:cNvSpPr>
            <p:nvPr/>
          </p:nvSpPr>
          <p:spPr bwMode="auto">
            <a:xfrm flipV="1">
              <a:off x="6525" y="3583"/>
              <a:ext cx="714" cy="18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71" name="Line 57">
              <a:extLst>
                <a:ext uri="{FF2B5EF4-FFF2-40B4-BE49-F238E27FC236}">
                  <a16:creationId xmlns:a16="http://schemas.microsoft.com/office/drawing/2014/main" id="{2F4126B7-44BA-004D-8C6C-F430F46C3287}"/>
                </a:ext>
              </a:extLst>
            </p:cNvPr>
            <p:cNvSpPr>
              <a:spLocks noChangeShapeType="1"/>
            </p:cNvSpPr>
            <p:nvPr/>
          </p:nvSpPr>
          <p:spPr bwMode="auto">
            <a:xfrm>
              <a:off x="6546" y="3366"/>
              <a:ext cx="672" cy="21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72" name="computr1">
              <a:extLst>
                <a:ext uri="{FF2B5EF4-FFF2-40B4-BE49-F238E27FC236}">
                  <a16:creationId xmlns:a16="http://schemas.microsoft.com/office/drawing/2014/main" id="{10084B8C-3C5E-9943-ABF1-C1BB052F3094}"/>
                </a:ext>
              </a:extLst>
            </p:cNvPr>
            <p:cNvSpPr>
              <a:spLocks noEditPoints="1" noChangeArrowheads="1"/>
            </p:cNvSpPr>
            <p:nvPr/>
          </p:nvSpPr>
          <p:spPr bwMode="auto">
            <a:xfrm>
              <a:off x="8485" y="2934"/>
              <a:ext cx="987" cy="992"/>
            </a:xfrm>
            <a:custGeom>
              <a:avLst/>
              <a:gdLst>
                <a:gd name="T0" fmla="*/ 2 w 21600"/>
                <a:gd name="T1" fmla="*/ 0 h 21600"/>
                <a:gd name="T2" fmla="*/ 1 w 21600"/>
                <a:gd name="T3" fmla="*/ 0 h 21600"/>
                <a:gd name="T4" fmla="*/ 0 w 21600"/>
                <a:gd name="T5" fmla="*/ 0 h 21600"/>
                <a:gd name="T6" fmla="*/ 0 w 21600"/>
                <a:gd name="T7" fmla="*/ 1 h 21600"/>
                <a:gd name="T8" fmla="*/ 0 w 21600"/>
                <a:gd name="T9" fmla="*/ 2 h 21600"/>
                <a:gd name="T10" fmla="*/ 1 w 21600"/>
                <a:gd name="T11" fmla="*/ 2 h 21600"/>
                <a:gd name="T12" fmla="*/ 2 w 21600"/>
                <a:gd name="T13" fmla="*/ 2 h 21600"/>
                <a:gd name="T14" fmla="*/ 2 w 21600"/>
                <a:gd name="T15" fmla="*/ 1 h 21600"/>
                <a:gd name="T16" fmla="*/ 2 w 21600"/>
                <a:gd name="T17" fmla="*/ 1 h 21600"/>
                <a:gd name="T18" fmla="*/ 0 w 21600"/>
                <a:gd name="T19" fmla="*/ 1 h 21600"/>
                <a:gd name="T20" fmla="*/ 0 w 21600"/>
                <a:gd name="T21" fmla="*/ 1 h 21600"/>
                <a:gd name="T22" fmla="*/ 2 w 21600"/>
                <a:gd name="T23" fmla="*/ 1 h 21600"/>
                <a:gd name="T24" fmla="*/ 0 w 21600"/>
                <a:gd name="T25" fmla="*/ 2 h 21600"/>
                <a:gd name="T26" fmla="*/ 2 w 21600"/>
                <a:gd name="T27" fmla="*/ 2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4924 w 21600"/>
                <a:gd name="T43" fmla="*/ 2548 h 21600"/>
                <a:gd name="T44" fmla="*/ 16764 w 21600"/>
                <a:gd name="T45" fmla="*/ 11148 h 21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4373" name="AutoShape 59">
              <a:extLst>
                <a:ext uri="{FF2B5EF4-FFF2-40B4-BE49-F238E27FC236}">
                  <a16:creationId xmlns:a16="http://schemas.microsoft.com/office/drawing/2014/main" id="{4BCF6AD5-E08B-9145-A648-BB4E69E55472}"/>
                </a:ext>
              </a:extLst>
            </p:cNvPr>
            <p:cNvSpPr>
              <a:spLocks noChangeArrowheads="1"/>
            </p:cNvSpPr>
            <p:nvPr/>
          </p:nvSpPr>
          <p:spPr bwMode="auto">
            <a:xfrm>
              <a:off x="5643" y="4699"/>
              <a:ext cx="630" cy="341"/>
            </a:xfrm>
            <a:prstGeom prst="can">
              <a:avLst>
                <a:gd name="adj" fmla="val 34838"/>
              </a:avLst>
            </a:prstGeom>
            <a:solidFill>
              <a:srgbClr val="FFFFFF"/>
            </a:solidFill>
            <a:ln w="9525">
              <a:solidFill>
                <a:srgbClr val="000000"/>
              </a:solidFill>
              <a:round/>
              <a:headEnd/>
              <a:tailEnd/>
            </a:ln>
          </p:spPr>
          <p:txBody>
            <a:bodyPr/>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eaLnBrk="1" hangingPunct="1">
                <a:spcBef>
                  <a:spcPct val="0"/>
                </a:spcBef>
                <a:buClrTx/>
                <a:buSzTx/>
                <a:buFontTx/>
                <a:buNone/>
              </a:pPr>
              <a:endParaRPr lang="zh-CN" altLang="en-US" sz="1800">
                <a:latin typeface="Arial" panose="020B0604020202020204" pitchFamily="34" charset="0"/>
              </a:endParaRPr>
            </a:p>
          </p:txBody>
        </p:sp>
        <p:sp>
          <p:nvSpPr>
            <p:cNvPr id="14374" name="Line 60">
              <a:extLst>
                <a:ext uri="{FF2B5EF4-FFF2-40B4-BE49-F238E27FC236}">
                  <a16:creationId xmlns:a16="http://schemas.microsoft.com/office/drawing/2014/main" id="{7073D142-261C-364A-B376-DCF062691C4B}"/>
                </a:ext>
              </a:extLst>
            </p:cNvPr>
            <p:cNvSpPr>
              <a:spLocks noChangeShapeType="1"/>
            </p:cNvSpPr>
            <p:nvPr/>
          </p:nvSpPr>
          <p:spPr bwMode="auto">
            <a:xfrm>
              <a:off x="5937" y="3924"/>
              <a:ext cx="0" cy="8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75" name="Text Box 61">
              <a:extLst>
                <a:ext uri="{FF2B5EF4-FFF2-40B4-BE49-F238E27FC236}">
                  <a16:creationId xmlns:a16="http://schemas.microsoft.com/office/drawing/2014/main" id="{4127D7DB-2D43-4E40-9E47-1D175ADE0EAB}"/>
                </a:ext>
              </a:extLst>
            </p:cNvPr>
            <p:cNvSpPr txBox="1">
              <a:spLocks noChangeArrowheads="1"/>
            </p:cNvSpPr>
            <p:nvPr/>
          </p:nvSpPr>
          <p:spPr bwMode="auto">
            <a:xfrm>
              <a:off x="3217" y="4451"/>
              <a:ext cx="399" cy="496"/>
            </a:xfrm>
            <a:prstGeom prst="rect">
              <a:avLst/>
            </a:prstGeom>
            <a:solidFill>
              <a:srgbClr val="FFFFFF"/>
            </a:solidFill>
            <a:ln w="9525">
              <a:solidFill>
                <a:srgbClr val="000000"/>
              </a:solidFill>
              <a:miter lim="800000"/>
              <a:headEnd/>
              <a:tailEnd/>
            </a:ln>
          </p:spPr>
          <p:txBody>
            <a:bodyPr/>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algn="just" eaLnBrk="1" hangingPunct="1">
                <a:spcBef>
                  <a:spcPct val="0"/>
                </a:spcBef>
                <a:buClrTx/>
                <a:buSzTx/>
                <a:buFontTx/>
                <a:buNone/>
              </a:pPr>
              <a:r>
                <a:rPr lang="en-US" altLang="zh-CN" sz="1000">
                  <a:latin typeface="Times New Roman" panose="02020603050405020304" pitchFamily="18" charset="0"/>
                </a:rPr>
                <a:t>8</a:t>
              </a:r>
              <a:endParaRPr lang="en-US" altLang="zh-CN" sz="1800">
                <a:latin typeface="Arial" panose="020B0604020202020204" pitchFamily="34" charset="0"/>
              </a:endParaRPr>
            </a:p>
          </p:txBody>
        </p:sp>
        <p:sp>
          <p:nvSpPr>
            <p:cNvPr id="14376" name="Text Box 62">
              <a:extLst>
                <a:ext uri="{FF2B5EF4-FFF2-40B4-BE49-F238E27FC236}">
                  <a16:creationId xmlns:a16="http://schemas.microsoft.com/office/drawing/2014/main" id="{CD93270E-33B1-0A4D-9F0D-50973A62081F}"/>
                </a:ext>
              </a:extLst>
            </p:cNvPr>
            <p:cNvSpPr txBox="1">
              <a:spLocks noChangeArrowheads="1"/>
            </p:cNvSpPr>
            <p:nvPr/>
          </p:nvSpPr>
          <p:spPr bwMode="auto">
            <a:xfrm>
              <a:off x="6714" y="4203"/>
              <a:ext cx="729" cy="310"/>
            </a:xfrm>
            <a:prstGeom prst="rect">
              <a:avLst/>
            </a:prstGeom>
            <a:solidFill>
              <a:srgbClr val="FFFFFF"/>
            </a:solidFill>
            <a:ln w="9525">
              <a:solidFill>
                <a:srgbClr val="000000"/>
              </a:solidFill>
              <a:miter lim="800000"/>
              <a:headEnd/>
              <a:tailEnd/>
            </a:ln>
          </p:spPr>
          <p:txBody>
            <a:bodyPr tIns="0" bIns="0"/>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algn="ctr" eaLnBrk="1" hangingPunct="1">
                <a:spcBef>
                  <a:spcPct val="0"/>
                </a:spcBef>
                <a:buClrTx/>
                <a:buSzTx/>
                <a:buFontTx/>
                <a:buNone/>
              </a:pPr>
              <a:r>
                <a:rPr lang="en-US" altLang="zh-CN" sz="1000">
                  <a:latin typeface="Times New Roman" panose="02020603050405020304" pitchFamily="18" charset="0"/>
                </a:rPr>
                <a:t>2</a:t>
              </a:r>
              <a:endParaRPr lang="en-US" altLang="zh-CN" sz="1800">
                <a:latin typeface="Arial" panose="020B0604020202020204" pitchFamily="34" charset="0"/>
              </a:endParaRPr>
            </a:p>
          </p:txBody>
        </p:sp>
        <p:sp>
          <p:nvSpPr>
            <p:cNvPr id="14377" name="Line 63">
              <a:extLst>
                <a:ext uri="{FF2B5EF4-FFF2-40B4-BE49-F238E27FC236}">
                  <a16:creationId xmlns:a16="http://schemas.microsoft.com/office/drawing/2014/main" id="{35483509-BE78-EF40-B9B5-5E525AC308B2}"/>
                </a:ext>
              </a:extLst>
            </p:cNvPr>
            <p:cNvSpPr>
              <a:spLocks noChangeShapeType="1"/>
            </p:cNvSpPr>
            <p:nvPr/>
          </p:nvSpPr>
          <p:spPr bwMode="auto">
            <a:xfrm>
              <a:off x="3417" y="4954"/>
              <a:ext cx="0" cy="37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78" name="Line 64">
              <a:extLst>
                <a:ext uri="{FF2B5EF4-FFF2-40B4-BE49-F238E27FC236}">
                  <a16:creationId xmlns:a16="http://schemas.microsoft.com/office/drawing/2014/main" id="{80DD17A5-6CDF-2344-80E5-4C83C4F53A66}"/>
                </a:ext>
              </a:extLst>
            </p:cNvPr>
            <p:cNvSpPr>
              <a:spLocks noChangeShapeType="1"/>
            </p:cNvSpPr>
            <p:nvPr/>
          </p:nvSpPr>
          <p:spPr bwMode="auto">
            <a:xfrm>
              <a:off x="3410" y="5319"/>
              <a:ext cx="4304" cy="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79" name="Text Box 65">
              <a:extLst>
                <a:ext uri="{FF2B5EF4-FFF2-40B4-BE49-F238E27FC236}">
                  <a16:creationId xmlns:a16="http://schemas.microsoft.com/office/drawing/2014/main" id="{456EE59F-8953-6848-AC90-62FD97DE13E7}"/>
                </a:ext>
              </a:extLst>
            </p:cNvPr>
            <p:cNvSpPr txBox="1">
              <a:spLocks noChangeArrowheads="1"/>
            </p:cNvSpPr>
            <p:nvPr/>
          </p:nvSpPr>
          <p:spPr bwMode="auto">
            <a:xfrm>
              <a:off x="8704" y="3027"/>
              <a:ext cx="609" cy="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algn="just" eaLnBrk="1" hangingPunct="1">
                <a:spcBef>
                  <a:spcPct val="0"/>
                </a:spcBef>
                <a:buClrTx/>
                <a:buSzTx/>
                <a:buFontTx/>
                <a:buNone/>
              </a:pPr>
              <a:r>
                <a:rPr lang="en-US" altLang="zh-CN" sz="1000">
                  <a:latin typeface="Times New Roman" panose="02020603050405020304" pitchFamily="18" charset="0"/>
                </a:rPr>
                <a:t>13</a:t>
              </a:r>
              <a:endParaRPr lang="en-US" altLang="zh-CN" sz="1800">
                <a:latin typeface="Arial" panose="020B0604020202020204" pitchFamily="34" charset="0"/>
              </a:endParaRPr>
            </a:p>
          </p:txBody>
        </p:sp>
        <p:grpSp>
          <p:nvGrpSpPr>
            <p:cNvPr id="14380" name="Group 66">
              <a:extLst>
                <a:ext uri="{FF2B5EF4-FFF2-40B4-BE49-F238E27FC236}">
                  <a16:creationId xmlns:a16="http://schemas.microsoft.com/office/drawing/2014/main" id="{A1E095F5-54AC-6842-B037-1778CDB4DA8E}"/>
                </a:ext>
              </a:extLst>
            </p:cNvPr>
            <p:cNvGrpSpPr>
              <a:grpSpLocks/>
            </p:cNvGrpSpPr>
            <p:nvPr/>
          </p:nvGrpSpPr>
          <p:grpSpPr bwMode="auto">
            <a:xfrm>
              <a:off x="3627" y="3366"/>
              <a:ext cx="189" cy="0"/>
              <a:chOff x="2451" y="2804"/>
              <a:chExt cx="189" cy="0"/>
            </a:xfrm>
          </p:grpSpPr>
          <p:sp>
            <p:nvSpPr>
              <p:cNvPr id="14434" name="Line 67">
                <a:extLst>
                  <a:ext uri="{FF2B5EF4-FFF2-40B4-BE49-F238E27FC236}">
                    <a16:creationId xmlns:a16="http://schemas.microsoft.com/office/drawing/2014/main" id="{23D59783-3736-C04D-AA61-B99F1AF29BAF}"/>
                  </a:ext>
                </a:extLst>
              </p:cNvPr>
              <p:cNvSpPr>
                <a:spLocks noChangeShapeType="1"/>
              </p:cNvSpPr>
              <p:nvPr/>
            </p:nvSpPr>
            <p:spPr bwMode="auto">
              <a:xfrm>
                <a:off x="2451" y="2804"/>
                <a:ext cx="63" cy="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zh-CN" altLang="en-US"/>
              </a:p>
            </p:txBody>
          </p:sp>
          <p:sp>
            <p:nvSpPr>
              <p:cNvPr id="14435" name="Line 68">
                <a:extLst>
                  <a:ext uri="{FF2B5EF4-FFF2-40B4-BE49-F238E27FC236}">
                    <a16:creationId xmlns:a16="http://schemas.microsoft.com/office/drawing/2014/main" id="{AED5A61E-85C2-9C43-A414-0C67B85368B3}"/>
                  </a:ext>
                </a:extLst>
              </p:cNvPr>
              <p:cNvSpPr>
                <a:spLocks noChangeShapeType="1"/>
              </p:cNvSpPr>
              <p:nvPr/>
            </p:nvSpPr>
            <p:spPr bwMode="auto">
              <a:xfrm>
                <a:off x="2577" y="2804"/>
                <a:ext cx="63" cy="0"/>
              </a:xfrm>
              <a:prstGeom prst="line">
                <a:avLst/>
              </a:prstGeom>
              <a:noFill/>
              <a:ln w="9525">
                <a:solidFill>
                  <a:srgbClr val="000000"/>
                </a:solidFill>
                <a:round/>
                <a:headEnd type="triangle" w="sm" len="sm"/>
                <a:tailEnd type="none" w="sm" len="sm"/>
              </a:ln>
              <a:extLst>
                <a:ext uri="{909E8E84-426E-40DD-AFC4-6F175D3DCCD1}">
                  <a14:hiddenFill xmlns:a14="http://schemas.microsoft.com/office/drawing/2010/main">
                    <a:noFill/>
                  </a14:hiddenFill>
                </a:ext>
              </a:extLst>
            </p:spPr>
            <p:txBody>
              <a:bodyPr/>
              <a:lstStyle/>
              <a:p>
                <a:endParaRPr lang="zh-CN" altLang="en-US"/>
              </a:p>
            </p:txBody>
          </p:sp>
        </p:grpSp>
        <p:grpSp>
          <p:nvGrpSpPr>
            <p:cNvPr id="14381" name="Group 69">
              <a:extLst>
                <a:ext uri="{FF2B5EF4-FFF2-40B4-BE49-F238E27FC236}">
                  <a16:creationId xmlns:a16="http://schemas.microsoft.com/office/drawing/2014/main" id="{BAF655F7-1894-7649-B41F-80AF13B98291}"/>
                </a:ext>
              </a:extLst>
            </p:cNvPr>
            <p:cNvGrpSpPr>
              <a:grpSpLocks/>
            </p:cNvGrpSpPr>
            <p:nvPr/>
          </p:nvGrpSpPr>
          <p:grpSpPr bwMode="auto">
            <a:xfrm>
              <a:off x="3585" y="3769"/>
              <a:ext cx="189" cy="0"/>
              <a:chOff x="2451" y="2804"/>
              <a:chExt cx="189" cy="0"/>
            </a:xfrm>
          </p:grpSpPr>
          <p:sp>
            <p:nvSpPr>
              <p:cNvPr id="14432" name="Line 70">
                <a:extLst>
                  <a:ext uri="{FF2B5EF4-FFF2-40B4-BE49-F238E27FC236}">
                    <a16:creationId xmlns:a16="http://schemas.microsoft.com/office/drawing/2014/main" id="{F747E605-94C8-9141-A1A2-7F8AB4F22F79}"/>
                  </a:ext>
                </a:extLst>
              </p:cNvPr>
              <p:cNvSpPr>
                <a:spLocks noChangeShapeType="1"/>
              </p:cNvSpPr>
              <p:nvPr/>
            </p:nvSpPr>
            <p:spPr bwMode="auto">
              <a:xfrm>
                <a:off x="2451" y="2804"/>
                <a:ext cx="63" cy="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zh-CN" altLang="en-US"/>
              </a:p>
            </p:txBody>
          </p:sp>
          <p:sp>
            <p:nvSpPr>
              <p:cNvPr id="14433" name="Line 71">
                <a:extLst>
                  <a:ext uri="{FF2B5EF4-FFF2-40B4-BE49-F238E27FC236}">
                    <a16:creationId xmlns:a16="http://schemas.microsoft.com/office/drawing/2014/main" id="{C6C53028-7D64-C64E-AEFB-D7454D130655}"/>
                  </a:ext>
                </a:extLst>
              </p:cNvPr>
              <p:cNvSpPr>
                <a:spLocks noChangeShapeType="1"/>
              </p:cNvSpPr>
              <p:nvPr/>
            </p:nvSpPr>
            <p:spPr bwMode="auto">
              <a:xfrm>
                <a:off x="2577" y="2804"/>
                <a:ext cx="63" cy="0"/>
              </a:xfrm>
              <a:prstGeom prst="line">
                <a:avLst/>
              </a:prstGeom>
              <a:noFill/>
              <a:ln w="9525">
                <a:solidFill>
                  <a:srgbClr val="000000"/>
                </a:solidFill>
                <a:round/>
                <a:headEnd type="triangle" w="sm" len="sm"/>
                <a:tailEnd type="none" w="sm" len="sm"/>
              </a:ln>
              <a:extLst>
                <a:ext uri="{909E8E84-426E-40DD-AFC4-6F175D3DCCD1}">
                  <a14:hiddenFill xmlns:a14="http://schemas.microsoft.com/office/drawing/2010/main">
                    <a:noFill/>
                  </a14:hiddenFill>
                </a:ext>
              </a:extLst>
            </p:spPr>
            <p:txBody>
              <a:bodyPr/>
              <a:lstStyle/>
              <a:p>
                <a:endParaRPr lang="zh-CN" altLang="en-US"/>
              </a:p>
            </p:txBody>
          </p:sp>
        </p:grpSp>
        <p:grpSp>
          <p:nvGrpSpPr>
            <p:cNvPr id="14382" name="Group 72">
              <a:extLst>
                <a:ext uri="{FF2B5EF4-FFF2-40B4-BE49-F238E27FC236}">
                  <a16:creationId xmlns:a16="http://schemas.microsoft.com/office/drawing/2014/main" id="{A8688F9D-6139-C547-BBEA-2DD6664AF322}"/>
                </a:ext>
              </a:extLst>
            </p:cNvPr>
            <p:cNvGrpSpPr>
              <a:grpSpLocks/>
            </p:cNvGrpSpPr>
            <p:nvPr/>
          </p:nvGrpSpPr>
          <p:grpSpPr bwMode="auto">
            <a:xfrm>
              <a:off x="3606" y="3924"/>
              <a:ext cx="189" cy="0"/>
              <a:chOff x="2451" y="2804"/>
              <a:chExt cx="189" cy="0"/>
            </a:xfrm>
          </p:grpSpPr>
          <p:sp>
            <p:nvSpPr>
              <p:cNvPr id="14430" name="Line 73">
                <a:extLst>
                  <a:ext uri="{FF2B5EF4-FFF2-40B4-BE49-F238E27FC236}">
                    <a16:creationId xmlns:a16="http://schemas.microsoft.com/office/drawing/2014/main" id="{E379A4D4-9197-CE4E-B881-486CE3020416}"/>
                  </a:ext>
                </a:extLst>
              </p:cNvPr>
              <p:cNvSpPr>
                <a:spLocks noChangeShapeType="1"/>
              </p:cNvSpPr>
              <p:nvPr/>
            </p:nvSpPr>
            <p:spPr bwMode="auto">
              <a:xfrm>
                <a:off x="2451" y="2804"/>
                <a:ext cx="63" cy="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zh-CN" altLang="en-US"/>
              </a:p>
            </p:txBody>
          </p:sp>
          <p:sp>
            <p:nvSpPr>
              <p:cNvPr id="14431" name="Line 74">
                <a:extLst>
                  <a:ext uri="{FF2B5EF4-FFF2-40B4-BE49-F238E27FC236}">
                    <a16:creationId xmlns:a16="http://schemas.microsoft.com/office/drawing/2014/main" id="{1D112F6F-0E99-5E40-AB5D-D7736ED299D5}"/>
                  </a:ext>
                </a:extLst>
              </p:cNvPr>
              <p:cNvSpPr>
                <a:spLocks noChangeShapeType="1"/>
              </p:cNvSpPr>
              <p:nvPr/>
            </p:nvSpPr>
            <p:spPr bwMode="auto">
              <a:xfrm>
                <a:off x="2577" y="2804"/>
                <a:ext cx="63" cy="0"/>
              </a:xfrm>
              <a:prstGeom prst="line">
                <a:avLst/>
              </a:prstGeom>
              <a:noFill/>
              <a:ln w="9525">
                <a:solidFill>
                  <a:srgbClr val="000000"/>
                </a:solidFill>
                <a:round/>
                <a:headEnd type="triangle" w="sm" len="sm"/>
                <a:tailEnd type="none" w="sm" len="sm"/>
              </a:ln>
              <a:extLst>
                <a:ext uri="{909E8E84-426E-40DD-AFC4-6F175D3DCCD1}">
                  <a14:hiddenFill xmlns:a14="http://schemas.microsoft.com/office/drawing/2010/main">
                    <a:noFill/>
                  </a14:hiddenFill>
                </a:ext>
              </a:extLst>
            </p:spPr>
            <p:txBody>
              <a:bodyPr/>
              <a:lstStyle/>
              <a:p>
                <a:endParaRPr lang="zh-CN" altLang="en-US"/>
              </a:p>
            </p:txBody>
          </p:sp>
        </p:grpSp>
        <p:grpSp>
          <p:nvGrpSpPr>
            <p:cNvPr id="14383" name="Group 75">
              <a:extLst>
                <a:ext uri="{FF2B5EF4-FFF2-40B4-BE49-F238E27FC236}">
                  <a16:creationId xmlns:a16="http://schemas.microsoft.com/office/drawing/2014/main" id="{ECA34917-8921-3240-9B7B-DF49FB399229}"/>
                </a:ext>
              </a:extLst>
            </p:cNvPr>
            <p:cNvGrpSpPr>
              <a:grpSpLocks/>
            </p:cNvGrpSpPr>
            <p:nvPr/>
          </p:nvGrpSpPr>
          <p:grpSpPr bwMode="auto">
            <a:xfrm rot="16200000" flipH="1">
              <a:off x="4214" y="2892"/>
              <a:ext cx="65" cy="21"/>
              <a:chOff x="2451" y="2804"/>
              <a:chExt cx="189" cy="0"/>
            </a:xfrm>
          </p:grpSpPr>
          <p:sp>
            <p:nvSpPr>
              <p:cNvPr id="14428" name="Line 76">
                <a:extLst>
                  <a:ext uri="{FF2B5EF4-FFF2-40B4-BE49-F238E27FC236}">
                    <a16:creationId xmlns:a16="http://schemas.microsoft.com/office/drawing/2014/main" id="{B2D98A21-39CB-9C4E-AF8C-52CC88E504BD}"/>
                  </a:ext>
                </a:extLst>
              </p:cNvPr>
              <p:cNvSpPr>
                <a:spLocks noChangeShapeType="1"/>
              </p:cNvSpPr>
              <p:nvPr/>
            </p:nvSpPr>
            <p:spPr bwMode="auto">
              <a:xfrm>
                <a:off x="2451" y="2804"/>
                <a:ext cx="63" cy="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zh-CN" altLang="en-US"/>
              </a:p>
            </p:txBody>
          </p:sp>
          <p:sp>
            <p:nvSpPr>
              <p:cNvPr id="14429" name="Line 77">
                <a:extLst>
                  <a:ext uri="{FF2B5EF4-FFF2-40B4-BE49-F238E27FC236}">
                    <a16:creationId xmlns:a16="http://schemas.microsoft.com/office/drawing/2014/main" id="{707D4902-FAC5-E747-89F4-DF5EEAEDDD6F}"/>
                  </a:ext>
                </a:extLst>
              </p:cNvPr>
              <p:cNvSpPr>
                <a:spLocks noChangeShapeType="1"/>
              </p:cNvSpPr>
              <p:nvPr/>
            </p:nvSpPr>
            <p:spPr bwMode="auto">
              <a:xfrm>
                <a:off x="2577" y="2804"/>
                <a:ext cx="63" cy="0"/>
              </a:xfrm>
              <a:prstGeom prst="line">
                <a:avLst/>
              </a:prstGeom>
              <a:noFill/>
              <a:ln w="9525">
                <a:solidFill>
                  <a:srgbClr val="000000"/>
                </a:solidFill>
                <a:round/>
                <a:headEnd type="triangle" w="sm" len="sm"/>
                <a:tailEnd type="none" w="sm" len="sm"/>
              </a:ln>
              <a:extLst>
                <a:ext uri="{909E8E84-426E-40DD-AFC4-6F175D3DCCD1}">
                  <a14:hiddenFill xmlns:a14="http://schemas.microsoft.com/office/drawing/2010/main">
                    <a:noFill/>
                  </a14:hiddenFill>
                </a:ext>
              </a:extLst>
            </p:spPr>
            <p:txBody>
              <a:bodyPr/>
              <a:lstStyle/>
              <a:p>
                <a:endParaRPr lang="zh-CN" altLang="en-US"/>
              </a:p>
            </p:txBody>
          </p:sp>
        </p:grpSp>
        <p:grpSp>
          <p:nvGrpSpPr>
            <p:cNvPr id="14384" name="Group 78">
              <a:extLst>
                <a:ext uri="{FF2B5EF4-FFF2-40B4-BE49-F238E27FC236}">
                  <a16:creationId xmlns:a16="http://schemas.microsoft.com/office/drawing/2014/main" id="{BF4E3B50-E10D-3549-BCC1-1249755E6CCB}"/>
                </a:ext>
              </a:extLst>
            </p:cNvPr>
            <p:cNvGrpSpPr>
              <a:grpSpLocks/>
            </p:cNvGrpSpPr>
            <p:nvPr/>
          </p:nvGrpSpPr>
          <p:grpSpPr bwMode="auto">
            <a:xfrm rot="16200000" flipH="1">
              <a:off x="4634" y="2861"/>
              <a:ext cx="65" cy="21"/>
              <a:chOff x="2451" y="2804"/>
              <a:chExt cx="189" cy="0"/>
            </a:xfrm>
          </p:grpSpPr>
          <p:sp>
            <p:nvSpPr>
              <p:cNvPr id="14426" name="Line 79">
                <a:extLst>
                  <a:ext uri="{FF2B5EF4-FFF2-40B4-BE49-F238E27FC236}">
                    <a16:creationId xmlns:a16="http://schemas.microsoft.com/office/drawing/2014/main" id="{872F4C4C-4298-DF40-ACEA-0A38DFF50775}"/>
                  </a:ext>
                </a:extLst>
              </p:cNvPr>
              <p:cNvSpPr>
                <a:spLocks noChangeShapeType="1"/>
              </p:cNvSpPr>
              <p:nvPr/>
            </p:nvSpPr>
            <p:spPr bwMode="auto">
              <a:xfrm>
                <a:off x="2451" y="2804"/>
                <a:ext cx="63" cy="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zh-CN" altLang="en-US"/>
              </a:p>
            </p:txBody>
          </p:sp>
          <p:sp>
            <p:nvSpPr>
              <p:cNvPr id="14427" name="Line 80">
                <a:extLst>
                  <a:ext uri="{FF2B5EF4-FFF2-40B4-BE49-F238E27FC236}">
                    <a16:creationId xmlns:a16="http://schemas.microsoft.com/office/drawing/2014/main" id="{33577680-17B2-4C40-9E90-8C25EB7010A7}"/>
                  </a:ext>
                </a:extLst>
              </p:cNvPr>
              <p:cNvSpPr>
                <a:spLocks noChangeShapeType="1"/>
              </p:cNvSpPr>
              <p:nvPr/>
            </p:nvSpPr>
            <p:spPr bwMode="auto">
              <a:xfrm>
                <a:off x="2577" y="2804"/>
                <a:ext cx="63" cy="0"/>
              </a:xfrm>
              <a:prstGeom prst="line">
                <a:avLst/>
              </a:prstGeom>
              <a:noFill/>
              <a:ln w="9525">
                <a:solidFill>
                  <a:srgbClr val="000000"/>
                </a:solidFill>
                <a:round/>
                <a:headEnd type="triangle" w="sm" len="sm"/>
                <a:tailEnd type="none" w="sm" len="sm"/>
              </a:ln>
              <a:extLst>
                <a:ext uri="{909E8E84-426E-40DD-AFC4-6F175D3DCCD1}">
                  <a14:hiddenFill xmlns:a14="http://schemas.microsoft.com/office/drawing/2010/main">
                    <a:noFill/>
                  </a14:hiddenFill>
                </a:ext>
              </a:extLst>
            </p:spPr>
            <p:txBody>
              <a:bodyPr/>
              <a:lstStyle/>
              <a:p>
                <a:endParaRPr lang="zh-CN" altLang="en-US"/>
              </a:p>
            </p:txBody>
          </p:sp>
        </p:grpSp>
        <p:grpSp>
          <p:nvGrpSpPr>
            <p:cNvPr id="14385" name="Group 81">
              <a:extLst>
                <a:ext uri="{FF2B5EF4-FFF2-40B4-BE49-F238E27FC236}">
                  <a16:creationId xmlns:a16="http://schemas.microsoft.com/office/drawing/2014/main" id="{3EE7D91B-6D83-ED4E-BED6-D0E0F5CF1ACB}"/>
                </a:ext>
              </a:extLst>
            </p:cNvPr>
            <p:cNvGrpSpPr>
              <a:grpSpLocks/>
            </p:cNvGrpSpPr>
            <p:nvPr/>
          </p:nvGrpSpPr>
          <p:grpSpPr bwMode="auto">
            <a:xfrm rot="16200000" flipH="1">
              <a:off x="4781" y="2892"/>
              <a:ext cx="65" cy="21"/>
              <a:chOff x="2451" y="2804"/>
              <a:chExt cx="189" cy="0"/>
            </a:xfrm>
          </p:grpSpPr>
          <p:sp>
            <p:nvSpPr>
              <p:cNvPr id="14424" name="Line 82">
                <a:extLst>
                  <a:ext uri="{FF2B5EF4-FFF2-40B4-BE49-F238E27FC236}">
                    <a16:creationId xmlns:a16="http://schemas.microsoft.com/office/drawing/2014/main" id="{F22E6F36-0944-6D4E-9D50-952859478CBA}"/>
                  </a:ext>
                </a:extLst>
              </p:cNvPr>
              <p:cNvSpPr>
                <a:spLocks noChangeShapeType="1"/>
              </p:cNvSpPr>
              <p:nvPr/>
            </p:nvSpPr>
            <p:spPr bwMode="auto">
              <a:xfrm>
                <a:off x="2451" y="2804"/>
                <a:ext cx="63" cy="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zh-CN" altLang="en-US"/>
              </a:p>
            </p:txBody>
          </p:sp>
          <p:sp>
            <p:nvSpPr>
              <p:cNvPr id="14425" name="Line 83">
                <a:extLst>
                  <a:ext uri="{FF2B5EF4-FFF2-40B4-BE49-F238E27FC236}">
                    <a16:creationId xmlns:a16="http://schemas.microsoft.com/office/drawing/2014/main" id="{4DBE9CC8-1C79-6740-A48D-9C4AA9FD3675}"/>
                  </a:ext>
                </a:extLst>
              </p:cNvPr>
              <p:cNvSpPr>
                <a:spLocks noChangeShapeType="1"/>
              </p:cNvSpPr>
              <p:nvPr/>
            </p:nvSpPr>
            <p:spPr bwMode="auto">
              <a:xfrm>
                <a:off x="2577" y="2804"/>
                <a:ext cx="63" cy="0"/>
              </a:xfrm>
              <a:prstGeom prst="line">
                <a:avLst/>
              </a:prstGeom>
              <a:noFill/>
              <a:ln w="9525">
                <a:solidFill>
                  <a:srgbClr val="000000"/>
                </a:solidFill>
                <a:round/>
                <a:headEnd type="triangle" w="sm" len="sm"/>
                <a:tailEnd type="none" w="sm" len="sm"/>
              </a:ln>
              <a:extLst>
                <a:ext uri="{909E8E84-426E-40DD-AFC4-6F175D3DCCD1}">
                  <a14:hiddenFill xmlns:a14="http://schemas.microsoft.com/office/drawing/2010/main">
                    <a:noFill/>
                  </a14:hiddenFill>
                </a:ext>
              </a:extLst>
            </p:spPr>
            <p:txBody>
              <a:bodyPr/>
              <a:lstStyle/>
              <a:p>
                <a:endParaRPr lang="zh-CN" altLang="en-US"/>
              </a:p>
            </p:txBody>
          </p:sp>
        </p:grpSp>
        <p:sp>
          <p:nvSpPr>
            <p:cNvPr id="14386" name="Line 84">
              <a:extLst>
                <a:ext uri="{FF2B5EF4-FFF2-40B4-BE49-F238E27FC236}">
                  <a16:creationId xmlns:a16="http://schemas.microsoft.com/office/drawing/2014/main" id="{44CF1E7E-B593-FE43-A8B4-74F08F5577BB}"/>
                </a:ext>
              </a:extLst>
            </p:cNvPr>
            <p:cNvSpPr>
              <a:spLocks noChangeShapeType="1"/>
            </p:cNvSpPr>
            <p:nvPr/>
          </p:nvSpPr>
          <p:spPr bwMode="auto">
            <a:xfrm flipV="1">
              <a:off x="4803" y="4141"/>
              <a:ext cx="0" cy="124"/>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zh-CN" altLang="en-US"/>
            </a:p>
          </p:txBody>
        </p:sp>
        <p:sp>
          <p:nvSpPr>
            <p:cNvPr id="14387" name="Line 85">
              <a:extLst>
                <a:ext uri="{FF2B5EF4-FFF2-40B4-BE49-F238E27FC236}">
                  <a16:creationId xmlns:a16="http://schemas.microsoft.com/office/drawing/2014/main" id="{E9347E46-7880-714C-88DC-7C694BB12BEB}"/>
                </a:ext>
              </a:extLst>
            </p:cNvPr>
            <p:cNvSpPr>
              <a:spLocks noChangeShapeType="1"/>
            </p:cNvSpPr>
            <p:nvPr/>
          </p:nvSpPr>
          <p:spPr bwMode="auto">
            <a:xfrm flipV="1">
              <a:off x="4656" y="4141"/>
              <a:ext cx="0" cy="124"/>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zh-CN" altLang="en-US"/>
            </a:p>
          </p:txBody>
        </p:sp>
        <p:sp>
          <p:nvSpPr>
            <p:cNvPr id="14388" name="Line 86">
              <a:extLst>
                <a:ext uri="{FF2B5EF4-FFF2-40B4-BE49-F238E27FC236}">
                  <a16:creationId xmlns:a16="http://schemas.microsoft.com/office/drawing/2014/main" id="{DE3B5E00-26DC-3345-8D81-D3707BB62F50}"/>
                </a:ext>
              </a:extLst>
            </p:cNvPr>
            <p:cNvSpPr>
              <a:spLocks noChangeShapeType="1"/>
            </p:cNvSpPr>
            <p:nvPr/>
          </p:nvSpPr>
          <p:spPr bwMode="auto">
            <a:xfrm flipV="1">
              <a:off x="4236" y="4141"/>
              <a:ext cx="0" cy="124"/>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zh-CN" altLang="en-US"/>
            </a:p>
          </p:txBody>
        </p:sp>
        <p:sp>
          <p:nvSpPr>
            <p:cNvPr id="14389" name="Line 87">
              <a:extLst>
                <a:ext uri="{FF2B5EF4-FFF2-40B4-BE49-F238E27FC236}">
                  <a16:creationId xmlns:a16="http://schemas.microsoft.com/office/drawing/2014/main" id="{50B166FE-D839-BA4D-B506-3D9C8811A324}"/>
                </a:ext>
              </a:extLst>
            </p:cNvPr>
            <p:cNvSpPr>
              <a:spLocks noChangeShapeType="1"/>
            </p:cNvSpPr>
            <p:nvPr/>
          </p:nvSpPr>
          <p:spPr bwMode="auto">
            <a:xfrm>
              <a:off x="5538" y="3366"/>
              <a:ext cx="84" cy="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zh-CN" altLang="en-US"/>
            </a:p>
          </p:txBody>
        </p:sp>
        <p:sp>
          <p:nvSpPr>
            <p:cNvPr id="14390" name="Line 88">
              <a:extLst>
                <a:ext uri="{FF2B5EF4-FFF2-40B4-BE49-F238E27FC236}">
                  <a16:creationId xmlns:a16="http://schemas.microsoft.com/office/drawing/2014/main" id="{8BB845F7-C74D-E047-A3AD-27083EAA64F8}"/>
                </a:ext>
              </a:extLst>
            </p:cNvPr>
            <p:cNvSpPr>
              <a:spLocks noChangeShapeType="1"/>
            </p:cNvSpPr>
            <p:nvPr/>
          </p:nvSpPr>
          <p:spPr bwMode="auto">
            <a:xfrm>
              <a:off x="5538" y="3769"/>
              <a:ext cx="84" cy="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zh-CN" altLang="en-US"/>
            </a:p>
          </p:txBody>
        </p:sp>
        <p:sp>
          <p:nvSpPr>
            <p:cNvPr id="14391" name="Line 89">
              <a:extLst>
                <a:ext uri="{FF2B5EF4-FFF2-40B4-BE49-F238E27FC236}">
                  <a16:creationId xmlns:a16="http://schemas.microsoft.com/office/drawing/2014/main" id="{AFC6A7E7-DE95-A442-9925-A4C8B81E1F72}"/>
                </a:ext>
              </a:extLst>
            </p:cNvPr>
            <p:cNvSpPr>
              <a:spLocks noChangeShapeType="1"/>
            </p:cNvSpPr>
            <p:nvPr/>
          </p:nvSpPr>
          <p:spPr bwMode="auto">
            <a:xfrm>
              <a:off x="5517" y="3924"/>
              <a:ext cx="84" cy="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zh-CN" altLang="en-US"/>
            </a:p>
          </p:txBody>
        </p:sp>
        <p:sp>
          <p:nvSpPr>
            <p:cNvPr id="14392" name="Line 90">
              <a:extLst>
                <a:ext uri="{FF2B5EF4-FFF2-40B4-BE49-F238E27FC236}">
                  <a16:creationId xmlns:a16="http://schemas.microsoft.com/office/drawing/2014/main" id="{0790104A-A3F6-A942-8EDC-BBD73B3CB7C4}"/>
                </a:ext>
              </a:extLst>
            </p:cNvPr>
            <p:cNvSpPr>
              <a:spLocks noChangeShapeType="1"/>
            </p:cNvSpPr>
            <p:nvPr/>
          </p:nvSpPr>
          <p:spPr bwMode="auto">
            <a:xfrm>
              <a:off x="3173" y="4234"/>
              <a:ext cx="483" cy="0"/>
            </a:xfrm>
            <a:prstGeom prst="line">
              <a:avLst/>
            </a:prstGeom>
            <a:noFill/>
            <a:ln w="9525">
              <a:solidFill>
                <a:srgbClr val="000000"/>
              </a:solidFill>
              <a:round/>
              <a:headEnd type="triangle" w="sm" len="sm"/>
              <a:tailEnd type="triangle" w="sm" len="sm"/>
            </a:ln>
            <a:extLst>
              <a:ext uri="{909E8E84-426E-40DD-AFC4-6F175D3DCCD1}">
                <a14:hiddenFill xmlns:a14="http://schemas.microsoft.com/office/drawing/2010/main">
                  <a:noFill/>
                </a14:hiddenFill>
              </a:ext>
            </a:extLst>
          </p:spPr>
          <p:txBody>
            <a:bodyPr/>
            <a:lstStyle/>
            <a:p>
              <a:endParaRPr lang="zh-CN" altLang="en-US"/>
            </a:p>
          </p:txBody>
        </p:sp>
        <p:sp>
          <p:nvSpPr>
            <p:cNvPr id="14393" name="Line 91">
              <a:extLst>
                <a:ext uri="{FF2B5EF4-FFF2-40B4-BE49-F238E27FC236}">
                  <a16:creationId xmlns:a16="http://schemas.microsoft.com/office/drawing/2014/main" id="{7A0570B6-F27D-4E47-8F81-16D8B430E655}"/>
                </a:ext>
              </a:extLst>
            </p:cNvPr>
            <p:cNvSpPr>
              <a:spLocks noChangeShapeType="1"/>
            </p:cNvSpPr>
            <p:nvPr/>
          </p:nvSpPr>
          <p:spPr bwMode="auto">
            <a:xfrm flipH="1">
              <a:off x="5454" y="4358"/>
              <a:ext cx="105" cy="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zh-CN" altLang="en-US"/>
            </a:p>
          </p:txBody>
        </p:sp>
        <p:sp>
          <p:nvSpPr>
            <p:cNvPr id="14394" name="Line 92">
              <a:extLst>
                <a:ext uri="{FF2B5EF4-FFF2-40B4-BE49-F238E27FC236}">
                  <a16:creationId xmlns:a16="http://schemas.microsoft.com/office/drawing/2014/main" id="{7B1908AF-AF3B-9448-843F-A6733F560268}"/>
                </a:ext>
              </a:extLst>
            </p:cNvPr>
            <p:cNvSpPr>
              <a:spLocks noChangeShapeType="1"/>
            </p:cNvSpPr>
            <p:nvPr/>
          </p:nvSpPr>
          <p:spPr bwMode="auto">
            <a:xfrm>
              <a:off x="5937" y="4141"/>
              <a:ext cx="0" cy="93"/>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zh-CN" altLang="en-US"/>
            </a:p>
          </p:txBody>
        </p:sp>
        <p:sp>
          <p:nvSpPr>
            <p:cNvPr id="14395" name="Line 93">
              <a:extLst>
                <a:ext uri="{FF2B5EF4-FFF2-40B4-BE49-F238E27FC236}">
                  <a16:creationId xmlns:a16="http://schemas.microsoft.com/office/drawing/2014/main" id="{E9065174-23F0-964E-A247-7D86E8B7E398}"/>
                </a:ext>
              </a:extLst>
            </p:cNvPr>
            <p:cNvSpPr>
              <a:spLocks noChangeShapeType="1"/>
            </p:cNvSpPr>
            <p:nvPr/>
          </p:nvSpPr>
          <p:spPr bwMode="auto">
            <a:xfrm flipH="1">
              <a:off x="5937" y="5040"/>
              <a:ext cx="0" cy="9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96" name="Line 94">
              <a:extLst>
                <a:ext uri="{FF2B5EF4-FFF2-40B4-BE49-F238E27FC236}">
                  <a16:creationId xmlns:a16="http://schemas.microsoft.com/office/drawing/2014/main" id="{1E9ADBAD-1E1C-C944-8577-351756C16605}"/>
                </a:ext>
              </a:extLst>
            </p:cNvPr>
            <p:cNvSpPr>
              <a:spLocks noChangeShapeType="1"/>
            </p:cNvSpPr>
            <p:nvPr/>
          </p:nvSpPr>
          <p:spPr bwMode="auto">
            <a:xfrm>
              <a:off x="5937" y="5133"/>
              <a:ext cx="146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97" name="Line 95">
              <a:extLst>
                <a:ext uri="{FF2B5EF4-FFF2-40B4-BE49-F238E27FC236}">
                  <a16:creationId xmlns:a16="http://schemas.microsoft.com/office/drawing/2014/main" id="{82498DDC-A741-E148-BC50-EFC24FFA6FB5}"/>
                </a:ext>
              </a:extLst>
            </p:cNvPr>
            <p:cNvSpPr>
              <a:spLocks noChangeShapeType="1"/>
            </p:cNvSpPr>
            <p:nvPr/>
          </p:nvSpPr>
          <p:spPr bwMode="auto">
            <a:xfrm flipV="1">
              <a:off x="7420" y="4702"/>
              <a:ext cx="0" cy="43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98" name="Line 96">
              <a:extLst>
                <a:ext uri="{FF2B5EF4-FFF2-40B4-BE49-F238E27FC236}">
                  <a16:creationId xmlns:a16="http://schemas.microsoft.com/office/drawing/2014/main" id="{90657249-94F6-C44F-BB8E-1B37BB70B1E2}"/>
                </a:ext>
              </a:extLst>
            </p:cNvPr>
            <p:cNvSpPr>
              <a:spLocks noChangeShapeType="1"/>
            </p:cNvSpPr>
            <p:nvPr/>
          </p:nvSpPr>
          <p:spPr bwMode="auto">
            <a:xfrm>
              <a:off x="7426" y="4702"/>
              <a:ext cx="576" cy="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99" name="Line 97">
              <a:extLst>
                <a:ext uri="{FF2B5EF4-FFF2-40B4-BE49-F238E27FC236}">
                  <a16:creationId xmlns:a16="http://schemas.microsoft.com/office/drawing/2014/main" id="{FDBD4538-1351-9F40-8689-2218408455F5}"/>
                </a:ext>
              </a:extLst>
            </p:cNvPr>
            <p:cNvSpPr>
              <a:spLocks noChangeShapeType="1"/>
            </p:cNvSpPr>
            <p:nvPr/>
          </p:nvSpPr>
          <p:spPr bwMode="auto">
            <a:xfrm flipH="1" flipV="1">
              <a:off x="7710" y="5050"/>
              <a:ext cx="0" cy="28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00" name="Line 98">
              <a:extLst>
                <a:ext uri="{FF2B5EF4-FFF2-40B4-BE49-F238E27FC236}">
                  <a16:creationId xmlns:a16="http://schemas.microsoft.com/office/drawing/2014/main" id="{1A8E84C2-C53E-614E-AE3A-2D0885507D2C}"/>
                </a:ext>
              </a:extLst>
            </p:cNvPr>
            <p:cNvSpPr>
              <a:spLocks noChangeShapeType="1"/>
            </p:cNvSpPr>
            <p:nvPr/>
          </p:nvSpPr>
          <p:spPr bwMode="auto">
            <a:xfrm flipH="1">
              <a:off x="7840" y="4434"/>
              <a:ext cx="13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01" name="Line 99">
              <a:extLst>
                <a:ext uri="{FF2B5EF4-FFF2-40B4-BE49-F238E27FC236}">
                  <a16:creationId xmlns:a16="http://schemas.microsoft.com/office/drawing/2014/main" id="{CEB6496E-F74A-3640-8218-2606DCF821C4}"/>
                </a:ext>
              </a:extLst>
            </p:cNvPr>
            <p:cNvSpPr>
              <a:spLocks noChangeShapeType="1"/>
            </p:cNvSpPr>
            <p:nvPr/>
          </p:nvSpPr>
          <p:spPr bwMode="auto">
            <a:xfrm flipH="1" flipV="1">
              <a:off x="7840" y="3582"/>
              <a:ext cx="0" cy="85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02" name="Line 100">
              <a:extLst>
                <a:ext uri="{FF2B5EF4-FFF2-40B4-BE49-F238E27FC236}">
                  <a16:creationId xmlns:a16="http://schemas.microsoft.com/office/drawing/2014/main" id="{EEF3D0A8-0054-AE45-BCA8-3118543CA89E}"/>
                </a:ext>
              </a:extLst>
            </p:cNvPr>
            <p:cNvSpPr>
              <a:spLocks noChangeShapeType="1"/>
            </p:cNvSpPr>
            <p:nvPr/>
          </p:nvSpPr>
          <p:spPr bwMode="auto">
            <a:xfrm>
              <a:off x="7743" y="3583"/>
              <a:ext cx="10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03" name="Line 101">
              <a:extLst>
                <a:ext uri="{FF2B5EF4-FFF2-40B4-BE49-F238E27FC236}">
                  <a16:creationId xmlns:a16="http://schemas.microsoft.com/office/drawing/2014/main" id="{7D882D89-415B-E64B-9ABA-6A4B6015FAD5}"/>
                </a:ext>
              </a:extLst>
            </p:cNvPr>
            <p:cNvSpPr>
              <a:spLocks noChangeShapeType="1"/>
            </p:cNvSpPr>
            <p:nvPr/>
          </p:nvSpPr>
          <p:spPr bwMode="auto">
            <a:xfrm>
              <a:off x="9347" y="3932"/>
              <a:ext cx="0" cy="37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04" name="Text Box 102">
              <a:extLst>
                <a:ext uri="{FF2B5EF4-FFF2-40B4-BE49-F238E27FC236}">
                  <a16:creationId xmlns:a16="http://schemas.microsoft.com/office/drawing/2014/main" id="{19FBE9CB-0F12-D747-A336-2E0AA3573057}"/>
                </a:ext>
              </a:extLst>
            </p:cNvPr>
            <p:cNvSpPr txBox="1">
              <a:spLocks noChangeArrowheads="1"/>
            </p:cNvSpPr>
            <p:nvPr/>
          </p:nvSpPr>
          <p:spPr bwMode="auto">
            <a:xfrm>
              <a:off x="4929" y="2436"/>
              <a:ext cx="357"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algn="just" eaLnBrk="1" hangingPunct="1">
                <a:spcBef>
                  <a:spcPct val="0"/>
                </a:spcBef>
                <a:buClrTx/>
                <a:buSzTx/>
                <a:buFontTx/>
                <a:buNone/>
              </a:pPr>
              <a:r>
                <a:rPr lang="en-US" altLang="zh-CN" sz="1000">
                  <a:latin typeface="Times New Roman" panose="02020603050405020304" pitchFamily="18" charset="0"/>
                </a:rPr>
                <a:t>6</a:t>
              </a:r>
              <a:endParaRPr lang="en-US" altLang="zh-CN" sz="1800">
                <a:latin typeface="Arial" panose="020B0604020202020204" pitchFamily="34" charset="0"/>
              </a:endParaRPr>
            </a:p>
          </p:txBody>
        </p:sp>
        <p:sp>
          <p:nvSpPr>
            <p:cNvPr id="14405" name="Text Box 103">
              <a:extLst>
                <a:ext uri="{FF2B5EF4-FFF2-40B4-BE49-F238E27FC236}">
                  <a16:creationId xmlns:a16="http://schemas.microsoft.com/office/drawing/2014/main" id="{196F4F05-C075-654B-BE8B-B6A45FA1D639}"/>
                </a:ext>
              </a:extLst>
            </p:cNvPr>
            <p:cNvSpPr txBox="1">
              <a:spLocks noChangeArrowheads="1"/>
            </p:cNvSpPr>
            <p:nvPr/>
          </p:nvSpPr>
          <p:spPr bwMode="auto">
            <a:xfrm>
              <a:off x="4845" y="4761"/>
              <a:ext cx="189" cy="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algn="just" eaLnBrk="1" hangingPunct="1">
                <a:spcBef>
                  <a:spcPct val="0"/>
                </a:spcBef>
                <a:buClrTx/>
                <a:buSzTx/>
                <a:buFontTx/>
                <a:buNone/>
              </a:pPr>
              <a:r>
                <a:rPr lang="en-US" altLang="zh-CN" sz="1000">
                  <a:latin typeface="Times New Roman" panose="02020603050405020304" pitchFamily="18" charset="0"/>
                </a:rPr>
                <a:t>1</a:t>
              </a:r>
              <a:endParaRPr lang="en-US" altLang="zh-CN" sz="1800">
                <a:latin typeface="Arial" panose="020B0604020202020204" pitchFamily="34" charset="0"/>
              </a:endParaRPr>
            </a:p>
          </p:txBody>
        </p:sp>
        <p:sp>
          <p:nvSpPr>
            <p:cNvPr id="14406" name="Text Box 104">
              <a:extLst>
                <a:ext uri="{FF2B5EF4-FFF2-40B4-BE49-F238E27FC236}">
                  <a16:creationId xmlns:a16="http://schemas.microsoft.com/office/drawing/2014/main" id="{16E9B1A2-663F-754B-A23C-1B496C62D75A}"/>
                </a:ext>
              </a:extLst>
            </p:cNvPr>
            <p:cNvSpPr txBox="1">
              <a:spLocks noChangeArrowheads="1"/>
            </p:cNvSpPr>
            <p:nvPr/>
          </p:nvSpPr>
          <p:spPr bwMode="auto">
            <a:xfrm>
              <a:off x="4929" y="3025"/>
              <a:ext cx="189"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algn="just" eaLnBrk="1" hangingPunct="1">
                <a:spcBef>
                  <a:spcPct val="0"/>
                </a:spcBef>
                <a:buClrTx/>
                <a:buSzTx/>
                <a:buFontTx/>
                <a:buNone/>
              </a:pPr>
              <a:r>
                <a:rPr lang="en-US" altLang="zh-CN" sz="1000">
                  <a:latin typeface="Times New Roman" panose="02020603050405020304" pitchFamily="18" charset="0"/>
                </a:rPr>
                <a:t>5</a:t>
              </a:r>
              <a:endParaRPr lang="en-US" altLang="zh-CN" sz="1800">
                <a:latin typeface="Arial" panose="020B0604020202020204" pitchFamily="34" charset="0"/>
              </a:endParaRPr>
            </a:p>
          </p:txBody>
        </p:sp>
        <p:sp>
          <p:nvSpPr>
            <p:cNvPr id="14407" name="Text Box 105">
              <a:extLst>
                <a:ext uri="{FF2B5EF4-FFF2-40B4-BE49-F238E27FC236}">
                  <a16:creationId xmlns:a16="http://schemas.microsoft.com/office/drawing/2014/main" id="{E0B9149B-EC6A-4942-88BE-A816405697A4}"/>
                </a:ext>
              </a:extLst>
            </p:cNvPr>
            <p:cNvSpPr txBox="1">
              <a:spLocks noChangeArrowheads="1"/>
            </p:cNvSpPr>
            <p:nvPr/>
          </p:nvSpPr>
          <p:spPr bwMode="auto">
            <a:xfrm>
              <a:off x="4971" y="3862"/>
              <a:ext cx="189"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algn="just" eaLnBrk="1" hangingPunct="1">
                <a:spcBef>
                  <a:spcPct val="0"/>
                </a:spcBef>
                <a:buClrTx/>
                <a:buSzTx/>
                <a:buFontTx/>
                <a:buNone/>
              </a:pPr>
              <a:r>
                <a:rPr lang="en-US" altLang="zh-CN" sz="1000">
                  <a:latin typeface="Times New Roman" panose="02020603050405020304" pitchFamily="18" charset="0"/>
                </a:rPr>
                <a:t>4</a:t>
              </a:r>
              <a:endParaRPr lang="en-US" altLang="zh-CN" sz="1800">
                <a:latin typeface="Arial" panose="020B0604020202020204" pitchFamily="34" charset="0"/>
              </a:endParaRPr>
            </a:p>
          </p:txBody>
        </p:sp>
        <p:sp>
          <p:nvSpPr>
            <p:cNvPr id="14408" name="Text Box 106">
              <a:extLst>
                <a:ext uri="{FF2B5EF4-FFF2-40B4-BE49-F238E27FC236}">
                  <a16:creationId xmlns:a16="http://schemas.microsoft.com/office/drawing/2014/main" id="{4D810991-A2DE-A448-87F5-898FBC7C9F2C}"/>
                </a:ext>
              </a:extLst>
            </p:cNvPr>
            <p:cNvSpPr txBox="1">
              <a:spLocks noChangeArrowheads="1"/>
            </p:cNvSpPr>
            <p:nvPr/>
          </p:nvSpPr>
          <p:spPr bwMode="auto">
            <a:xfrm>
              <a:off x="6399" y="2901"/>
              <a:ext cx="189"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algn="just" eaLnBrk="1" hangingPunct="1">
                <a:spcBef>
                  <a:spcPct val="0"/>
                </a:spcBef>
                <a:buClrTx/>
                <a:buSzTx/>
                <a:buFontTx/>
                <a:buNone/>
              </a:pPr>
              <a:r>
                <a:rPr lang="en-US" altLang="zh-CN" sz="1000">
                  <a:latin typeface="Times New Roman" panose="02020603050405020304" pitchFamily="18" charset="0"/>
                </a:rPr>
                <a:t>9</a:t>
              </a:r>
              <a:endParaRPr lang="en-US" altLang="zh-CN" sz="1800">
                <a:latin typeface="Arial" panose="020B0604020202020204" pitchFamily="34" charset="0"/>
              </a:endParaRPr>
            </a:p>
          </p:txBody>
        </p:sp>
        <p:sp>
          <p:nvSpPr>
            <p:cNvPr id="14409" name="Text Box 107">
              <a:extLst>
                <a:ext uri="{FF2B5EF4-FFF2-40B4-BE49-F238E27FC236}">
                  <a16:creationId xmlns:a16="http://schemas.microsoft.com/office/drawing/2014/main" id="{82A234EB-8315-3D4D-B467-06EB71A737FF}"/>
                </a:ext>
              </a:extLst>
            </p:cNvPr>
            <p:cNvSpPr txBox="1">
              <a:spLocks noChangeArrowheads="1"/>
            </p:cNvSpPr>
            <p:nvPr/>
          </p:nvSpPr>
          <p:spPr bwMode="auto">
            <a:xfrm>
              <a:off x="7323" y="3087"/>
              <a:ext cx="252"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algn="just" eaLnBrk="1" hangingPunct="1">
                <a:spcBef>
                  <a:spcPct val="0"/>
                </a:spcBef>
                <a:buClrTx/>
                <a:buSzTx/>
                <a:buFontTx/>
                <a:buNone/>
              </a:pPr>
              <a:r>
                <a:rPr lang="en-US" altLang="zh-CN" sz="1000">
                  <a:latin typeface="Times New Roman" panose="02020603050405020304" pitchFamily="18" charset="0"/>
                </a:rPr>
                <a:t>10</a:t>
              </a:r>
              <a:endParaRPr lang="en-US" altLang="zh-CN" sz="1800">
                <a:latin typeface="Arial" panose="020B0604020202020204" pitchFamily="34" charset="0"/>
              </a:endParaRPr>
            </a:p>
          </p:txBody>
        </p:sp>
        <p:sp>
          <p:nvSpPr>
            <p:cNvPr id="14410" name="Text Box 108">
              <a:extLst>
                <a:ext uri="{FF2B5EF4-FFF2-40B4-BE49-F238E27FC236}">
                  <a16:creationId xmlns:a16="http://schemas.microsoft.com/office/drawing/2014/main" id="{18316181-6D14-EA42-B898-532FE7683488}"/>
                </a:ext>
              </a:extLst>
            </p:cNvPr>
            <p:cNvSpPr txBox="1">
              <a:spLocks noChangeArrowheads="1"/>
            </p:cNvSpPr>
            <p:nvPr/>
          </p:nvSpPr>
          <p:spPr bwMode="auto">
            <a:xfrm>
              <a:off x="6336" y="4730"/>
              <a:ext cx="357"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algn="just" eaLnBrk="1" hangingPunct="1">
                <a:spcBef>
                  <a:spcPct val="0"/>
                </a:spcBef>
                <a:buClrTx/>
                <a:buSzTx/>
                <a:buFontTx/>
                <a:buNone/>
              </a:pPr>
              <a:r>
                <a:rPr lang="en-US" altLang="zh-CN" sz="1000">
                  <a:latin typeface="Times New Roman" panose="02020603050405020304" pitchFamily="18" charset="0"/>
                </a:rPr>
                <a:t>11</a:t>
              </a:r>
              <a:endParaRPr lang="en-US" altLang="zh-CN" sz="1800">
                <a:latin typeface="Arial" panose="020B0604020202020204" pitchFamily="34" charset="0"/>
              </a:endParaRPr>
            </a:p>
          </p:txBody>
        </p:sp>
        <p:sp>
          <p:nvSpPr>
            <p:cNvPr id="14411" name="Text Box 109">
              <a:extLst>
                <a:ext uri="{FF2B5EF4-FFF2-40B4-BE49-F238E27FC236}">
                  <a16:creationId xmlns:a16="http://schemas.microsoft.com/office/drawing/2014/main" id="{7A58ABDB-F710-7C43-9CEE-03B3A8CB5C3C}"/>
                </a:ext>
              </a:extLst>
            </p:cNvPr>
            <p:cNvSpPr txBox="1">
              <a:spLocks noChangeArrowheads="1"/>
            </p:cNvSpPr>
            <p:nvPr/>
          </p:nvSpPr>
          <p:spPr bwMode="auto">
            <a:xfrm>
              <a:off x="6126" y="3924"/>
              <a:ext cx="189"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algn="just" eaLnBrk="1" hangingPunct="1">
                <a:spcBef>
                  <a:spcPct val="0"/>
                </a:spcBef>
                <a:buClrTx/>
                <a:buSzTx/>
                <a:buFontTx/>
                <a:buNone/>
              </a:pPr>
              <a:r>
                <a:rPr lang="en-US" altLang="zh-CN" sz="1000">
                  <a:latin typeface="Times New Roman" panose="02020603050405020304" pitchFamily="18" charset="0"/>
                </a:rPr>
                <a:t>3</a:t>
              </a:r>
              <a:endParaRPr lang="en-US" altLang="zh-CN" sz="1800">
                <a:latin typeface="Arial" panose="020B0604020202020204" pitchFamily="34" charset="0"/>
              </a:endParaRPr>
            </a:p>
          </p:txBody>
        </p:sp>
        <p:sp>
          <p:nvSpPr>
            <p:cNvPr id="14412" name="Text Box 110">
              <a:extLst>
                <a:ext uri="{FF2B5EF4-FFF2-40B4-BE49-F238E27FC236}">
                  <a16:creationId xmlns:a16="http://schemas.microsoft.com/office/drawing/2014/main" id="{5581A89E-21F1-CD4B-8AEF-D8A3B00B9741}"/>
                </a:ext>
              </a:extLst>
            </p:cNvPr>
            <p:cNvSpPr txBox="1">
              <a:spLocks noChangeArrowheads="1"/>
            </p:cNvSpPr>
            <p:nvPr/>
          </p:nvSpPr>
          <p:spPr bwMode="auto">
            <a:xfrm>
              <a:off x="4971" y="4420"/>
              <a:ext cx="189"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algn="just" eaLnBrk="1" hangingPunct="1">
                <a:spcBef>
                  <a:spcPct val="0"/>
                </a:spcBef>
                <a:buClrTx/>
                <a:buSzTx/>
                <a:buFontTx/>
                <a:buNone/>
              </a:pPr>
              <a:r>
                <a:rPr lang="en-US" altLang="zh-CN" sz="1000">
                  <a:latin typeface="Times New Roman" panose="02020603050405020304" pitchFamily="18" charset="0"/>
                </a:rPr>
                <a:t>3</a:t>
              </a:r>
              <a:endParaRPr lang="en-US" altLang="zh-CN" sz="1800">
                <a:latin typeface="Arial" panose="020B0604020202020204" pitchFamily="34" charset="0"/>
              </a:endParaRPr>
            </a:p>
          </p:txBody>
        </p:sp>
        <p:sp>
          <p:nvSpPr>
            <p:cNvPr id="14413" name="Text Box 111">
              <a:extLst>
                <a:ext uri="{FF2B5EF4-FFF2-40B4-BE49-F238E27FC236}">
                  <a16:creationId xmlns:a16="http://schemas.microsoft.com/office/drawing/2014/main" id="{5BC5EC94-AB79-5B4B-A11F-386705A29CDF}"/>
                </a:ext>
              </a:extLst>
            </p:cNvPr>
            <p:cNvSpPr txBox="1">
              <a:spLocks noChangeArrowheads="1"/>
            </p:cNvSpPr>
            <p:nvPr/>
          </p:nvSpPr>
          <p:spPr bwMode="auto">
            <a:xfrm>
              <a:off x="3123" y="3862"/>
              <a:ext cx="189"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algn="just" eaLnBrk="1" hangingPunct="1">
                <a:spcBef>
                  <a:spcPct val="0"/>
                </a:spcBef>
                <a:buClrTx/>
                <a:buSzTx/>
                <a:buFontTx/>
                <a:buNone/>
              </a:pPr>
              <a:r>
                <a:rPr lang="en-US" altLang="zh-CN" sz="1000">
                  <a:latin typeface="Times New Roman" panose="02020603050405020304" pitchFamily="18" charset="0"/>
                </a:rPr>
                <a:t>7</a:t>
              </a:r>
              <a:endParaRPr lang="en-US" altLang="zh-CN" sz="1800">
                <a:latin typeface="Arial" panose="020B0604020202020204" pitchFamily="34" charset="0"/>
              </a:endParaRPr>
            </a:p>
          </p:txBody>
        </p:sp>
        <p:sp>
          <p:nvSpPr>
            <p:cNvPr id="14414" name="Rectangle 112">
              <a:extLst>
                <a:ext uri="{FF2B5EF4-FFF2-40B4-BE49-F238E27FC236}">
                  <a16:creationId xmlns:a16="http://schemas.microsoft.com/office/drawing/2014/main" id="{AC8F2E9C-F535-8E4D-B5EC-8F60FEDA8471}"/>
                </a:ext>
              </a:extLst>
            </p:cNvPr>
            <p:cNvSpPr>
              <a:spLocks noChangeArrowheads="1"/>
            </p:cNvSpPr>
            <p:nvPr/>
          </p:nvSpPr>
          <p:spPr bwMode="auto">
            <a:xfrm>
              <a:off x="8004" y="4299"/>
              <a:ext cx="1504" cy="860"/>
            </a:xfrm>
            <a:prstGeom prst="rect">
              <a:avLst/>
            </a:prstGeom>
            <a:solidFill>
              <a:srgbClr val="FFFFFF"/>
            </a:solidFill>
            <a:ln w="9525">
              <a:solidFill>
                <a:srgbClr val="000000"/>
              </a:solidFill>
              <a:miter lim="800000"/>
              <a:headEnd/>
              <a:tailEnd/>
            </a:ln>
          </p:spPr>
          <p:txBody>
            <a:bodyPr/>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eaLnBrk="1" hangingPunct="1">
                <a:spcBef>
                  <a:spcPct val="0"/>
                </a:spcBef>
                <a:buClrTx/>
                <a:buSzTx/>
                <a:buFontTx/>
                <a:buNone/>
              </a:pPr>
              <a:endParaRPr lang="zh-CN" altLang="en-US" sz="1800">
                <a:latin typeface="Arial" panose="020B0604020202020204" pitchFamily="34" charset="0"/>
              </a:endParaRPr>
            </a:p>
          </p:txBody>
        </p:sp>
        <p:sp>
          <p:nvSpPr>
            <p:cNvPr id="14415" name="Line 113">
              <a:extLst>
                <a:ext uri="{FF2B5EF4-FFF2-40B4-BE49-F238E27FC236}">
                  <a16:creationId xmlns:a16="http://schemas.microsoft.com/office/drawing/2014/main" id="{198562D2-F0AF-C94C-B760-33BDB7E21F02}"/>
                </a:ext>
              </a:extLst>
            </p:cNvPr>
            <p:cNvSpPr>
              <a:spLocks noChangeShapeType="1"/>
            </p:cNvSpPr>
            <p:nvPr/>
          </p:nvSpPr>
          <p:spPr bwMode="auto">
            <a:xfrm>
              <a:off x="9219" y="4307"/>
              <a:ext cx="0" cy="84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16" name="Line 114">
              <a:extLst>
                <a:ext uri="{FF2B5EF4-FFF2-40B4-BE49-F238E27FC236}">
                  <a16:creationId xmlns:a16="http://schemas.microsoft.com/office/drawing/2014/main" id="{B9014645-EB95-A641-ADD9-B7F0A98D89C3}"/>
                </a:ext>
              </a:extLst>
            </p:cNvPr>
            <p:cNvSpPr>
              <a:spLocks noChangeShapeType="1"/>
            </p:cNvSpPr>
            <p:nvPr/>
          </p:nvSpPr>
          <p:spPr bwMode="auto">
            <a:xfrm>
              <a:off x="8011" y="4581"/>
              <a:ext cx="1207" cy="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17" name="Line 115">
              <a:extLst>
                <a:ext uri="{FF2B5EF4-FFF2-40B4-BE49-F238E27FC236}">
                  <a16:creationId xmlns:a16="http://schemas.microsoft.com/office/drawing/2014/main" id="{A25A91CE-B36A-4E44-9692-A8F7C82B0E88}"/>
                </a:ext>
              </a:extLst>
            </p:cNvPr>
            <p:cNvSpPr>
              <a:spLocks noChangeShapeType="1"/>
            </p:cNvSpPr>
            <p:nvPr/>
          </p:nvSpPr>
          <p:spPr bwMode="auto">
            <a:xfrm>
              <a:off x="8004" y="4884"/>
              <a:ext cx="122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18" name="Line 116">
              <a:extLst>
                <a:ext uri="{FF2B5EF4-FFF2-40B4-BE49-F238E27FC236}">
                  <a16:creationId xmlns:a16="http://schemas.microsoft.com/office/drawing/2014/main" id="{3B14B52F-15EB-724D-8142-D240FA8B05BD}"/>
                </a:ext>
              </a:extLst>
            </p:cNvPr>
            <p:cNvSpPr>
              <a:spLocks noChangeShapeType="1"/>
            </p:cNvSpPr>
            <p:nvPr/>
          </p:nvSpPr>
          <p:spPr bwMode="auto">
            <a:xfrm>
              <a:off x="7725" y="5054"/>
              <a:ext cx="285" cy="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19" name="Text Box 117">
              <a:extLst>
                <a:ext uri="{FF2B5EF4-FFF2-40B4-BE49-F238E27FC236}">
                  <a16:creationId xmlns:a16="http://schemas.microsoft.com/office/drawing/2014/main" id="{931EE019-69E4-4C42-A718-5D6112F83594}"/>
                </a:ext>
              </a:extLst>
            </p:cNvPr>
            <p:cNvSpPr txBox="1">
              <a:spLocks noChangeArrowheads="1"/>
            </p:cNvSpPr>
            <p:nvPr/>
          </p:nvSpPr>
          <p:spPr bwMode="auto">
            <a:xfrm>
              <a:off x="8123" y="4284"/>
              <a:ext cx="999"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algn="just" eaLnBrk="1" hangingPunct="1">
                <a:spcBef>
                  <a:spcPct val="0"/>
                </a:spcBef>
                <a:buClrTx/>
                <a:buSzTx/>
                <a:buFontTx/>
                <a:buNone/>
              </a:pPr>
              <a:r>
                <a:rPr lang="zh-CN" altLang="en-US" sz="900">
                  <a:latin typeface="Times New Roman" panose="02020603050405020304" pitchFamily="18" charset="0"/>
                </a:rPr>
                <a:t>高精度</a:t>
              </a:r>
              <a:r>
                <a:rPr lang="en-US" altLang="zh-CN" sz="900">
                  <a:latin typeface="Times New Roman" panose="02020603050405020304" pitchFamily="18" charset="0"/>
                </a:rPr>
                <a:t>ADC</a:t>
              </a:r>
              <a:endParaRPr lang="en-US" altLang="zh-CN" sz="1800">
                <a:latin typeface="Arial" panose="020B0604020202020204" pitchFamily="34" charset="0"/>
              </a:endParaRPr>
            </a:p>
          </p:txBody>
        </p:sp>
        <p:sp>
          <p:nvSpPr>
            <p:cNvPr id="14420" name="Text Box 118">
              <a:extLst>
                <a:ext uri="{FF2B5EF4-FFF2-40B4-BE49-F238E27FC236}">
                  <a16:creationId xmlns:a16="http://schemas.microsoft.com/office/drawing/2014/main" id="{BDFF7953-1D8C-9F4F-B616-C5CFCFD9F316}"/>
                </a:ext>
              </a:extLst>
            </p:cNvPr>
            <p:cNvSpPr txBox="1">
              <a:spLocks noChangeArrowheads="1"/>
            </p:cNvSpPr>
            <p:nvPr/>
          </p:nvSpPr>
          <p:spPr bwMode="auto">
            <a:xfrm>
              <a:off x="8123" y="4614"/>
              <a:ext cx="999"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algn="just" eaLnBrk="1" hangingPunct="1">
                <a:spcBef>
                  <a:spcPct val="0"/>
                </a:spcBef>
                <a:buClrTx/>
                <a:buSzTx/>
                <a:buFontTx/>
                <a:buNone/>
              </a:pPr>
              <a:r>
                <a:rPr lang="zh-CN" altLang="en-US" sz="900">
                  <a:latin typeface="Times New Roman" panose="02020603050405020304" pitchFamily="18" charset="0"/>
                </a:rPr>
                <a:t>高精度</a:t>
              </a:r>
              <a:r>
                <a:rPr lang="en-US" altLang="zh-CN" sz="900">
                  <a:latin typeface="Times New Roman" panose="02020603050405020304" pitchFamily="18" charset="0"/>
                </a:rPr>
                <a:t>ADC</a:t>
              </a:r>
              <a:endParaRPr lang="en-US" altLang="zh-CN" sz="1800">
                <a:latin typeface="Arial" panose="020B0604020202020204" pitchFamily="34" charset="0"/>
              </a:endParaRPr>
            </a:p>
          </p:txBody>
        </p:sp>
        <p:sp>
          <p:nvSpPr>
            <p:cNvPr id="14421" name="Text Box 119">
              <a:extLst>
                <a:ext uri="{FF2B5EF4-FFF2-40B4-BE49-F238E27FC236}">
                  <a16:creationId xmlns:a16="http://schemas.microsoft.com/office/drawing/2014/main" id="{769A183C-8F1E-7049-AE19-B7DD5E273728}"/>
                </a:ext>
              </a:extLst>
            </p:cNvPr>
            <p:cNvSpPr txBox="1">
              <a:spLocks noChangeArrowheads="1"/>
            </p:cNvSpPr>
            <p:nvPr/>
          </p:nvSpPr>
          <p:spPr bwMode="auto">
            <a:xfrm>
              <a:off x="8023" y="4894"/>
              <a:ext cx="1149"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algn="just" eaLnBrk="1" hangingPunct="1">
                <a:spcBef>
                  <a:spcPct val="0"/>
                </a:spcBef>
                <a:buClrTx/>
                <a:buSzTx/>
                <a:buFontTx/>
                <a:buNone/>
              </a:pPr>
              <a:r>
                <a:rPr lang="zh-CN" altLang="en-US" sz="900">
                  <a:latin typeface="Times New Roman" panose="02020603050405020304" pitchFamily="18" charset="0"/>
                </a:rPr>
                <a:t>电机反馈控制</a:t>
              </a:r>
              <a:endParaRPr lang="zh-CN" altLang="en-US" sz="1800">
                <a:latin typeface="Arial" panose="020B0604020202020204" pitchFamily="34" charset="0"/>
              </a:endParaRPr>
            </a:p>
          </p:txBody>
        </p:sp>
        <p:sp>
          <p:nvSpPr>
            <p:cNvPr id="14422" name="Text Box 120">
              <a:extLst>
                <a:ext uri="{FF2B5EF4-FFF2-40B4-BE49-F238E27FC236}">
                  <a16:creationId xmlns:a16="http://schemas.microsoft.com/office/drawing/2014/main" id="{9ADA44E4-1C78-284A-9C71-5F064179667E}"/>
                </a:ext>
              </a:extLst>
            </p:cNvPr>
            <p:cNvSpPr txBox="1">
              <a:spLocks noChangeArrowheads="1"/>
            </p:cNvSpPr>
            <p:nvPr/>
          </p:nvSpPr>
          <p:spPr bwMode="auto">
            <a:xfrm>
              <a:off x="9268" y="4270"/>
              <a:ext cx="264" cy="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algn="just" eaLnBrk="1" hangingPunct="1">
                <a:spcBef>
                  <a:spcPct val="0"/>
                </a:spcBef>
                <a:buClrTx/>
                <a:buSzTx/>
                <a:buFontTx/>
                <a:buNone/>
              </a:pPr>
              <a:r>
                <a:rPr lang="zh-CN" altLang="en-US" sz="900">
                  <a:latin typeface="Times New Roman" panose="02020603050405020304" pitchFamily="18" charset="0"/>
                </a:rPr>
                <a:t>单片机</a:t>
              </a:r>
              <a:endParaRPr lang="zh-CN" altLang="en-US" sz="1800">
                <a:latin typeface="Arial" panose="020B0604020202020204" pitchFamily="34" charset="0"/>
              </a:endParaRPr>
            </a:p>
          </p:txBody>
        </p:sp>
        <p:sp>
          <p:nvSpPr>
            <p:cNvPr id="14423" name="Text Box 121">
              <a:extLst>
                <a:ext uri="{FF2B5EF4-FFF2-40B4-BE49-F238E27FC236}">
                  <a16:creationId xmlns:a16="http://schemas.microsoft.com/office/drawing/2014/main" id="{CABF8AE2-8B04-FF46-A34F-BB0987B335CC}"/>
                </a:ext>
              </a:extLst>
            </p:cNvPr>
            <p:cNvSpPr txBox="1">
              <a:spLocks noChangeArrowheads="1"/>
            </p:cNvSpPr>
            <p:nvPr/>
          </p:nvSpPr>
          <p:spPr bwMode="auto">
            <a:xfrm>
              <a:off x="8453" y="4007"/>
              <a:ext cx="307"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algn="just" eaLnBrk="1" hangingPunct="1">
                <a:spcBef>
                  <a:spcPct val="0"/>
                </a:spcBef>
                <a:buClrTx/>
                <a:buSzTx/>
                <a:buFontTx/>
                <a:buNone/>
              </a:pPr>
              <a:r>
                <a:rPr lang="en-US" altLang="zh-CN" sz="1000">
                  <a:latin typeface="Times New Roman" panose="02020603050405020304" pitchFamily="18" charset="0"/>
                </a:rPr>
                <a:t>12</a:t>
              </a:r>
              <a:endParaRPr lang="en-US" altLang="zh-CN" sz="1800">
                <a:latin typeface="Arial" panose="020B0604020202020204" pitchFamily="34" charset="0"/>
              </a:endParaRPr>
            </a:p>
          </p:txBody>
        </p:sp>
      </p:grpSp>
      <p:sp>
        <p:nvSpPr>
          <p:cNvPr id="14339" name="Text Box 122">
            <a:extLst>
              <a:ext uri="{FF2B5EF4-FFF2-40B4-BE49-F238E27FC236}">
                <a16:creationId xmlns:a16="http://schemas.microsoft.com/office/drawing/2014/main" id="{F6568083-B11F-F948-9DBB-C66FB11653D0}"/>
              </a:ext>
            </a:extLst>
          </p:cNvPr>
          <p:cNvSpPr txBox="1">
            <a:spLocks noChangeArrowheads="1"/>
          </p:cNvSpPr>
          <p:nvPr/>
        </p:nvSpPr>
        <p:spPr bwMode="auto">
          <a:xfrm>
            <a:off x="684213" y="4837113"/>
            <a:ext cx="8280400" cy="154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algn="just" eaLnBrk="1" hangingPunct="1">
              <a:spcBef>
                <a:spcPct val="0"/>
              </a:spcBef>
              <a:buClrTx/>
              <a:buSzTx/>
              <a:buFontTx/>
              <a:buNone/>
            </a:pPr>
            <a:r>
              <a:rPr lang="en-US" altLang="zh-CN" sz="1800">
                <a:latin typeface="宋体" panose="02010600030101010101" pitchFamily="2" charset="-122"/>
              </a:rPr>
              <a:t>1</a:t>
            </a:r>
            <a:r>
              <a:rPr lang="zh-CN" altLang="en-US" sz="1800">
                <a:latin typeface="宋体" panose="02010600030101010101" pitchFamily="2" charset="-122"/>
              </a:rPr>
              <a:t>被测光源  </a:t>
            </a:r>
            <a:r>
              <a:rPr lang="en-US" altLang="zh-CN" sz="1800">
                <a:latin typeface="宋体" panose="02010600030101010101" pitchFamily="2" charset="-122"/>
              </a:rPr>
              <a:t>2</a:t>
            </a:r>
            <a:r>
              <a:rPr lang="zh-CN" altLang="en-US" sz="1800">
                <a:latin typeface="宋体" panose="02010600030101010101" pitchFamily="2" charset="-122"/>
              </a:rPr>
              <a:t>氦氖激光器  </a:t>
            </a:r>
            <a:r>
              <a:rPr lang="en-US" altLang="zh-CN" sz="1800">
                <a:latin typeface="宋体" panose="02010600030101010101" pitchFamily="2" charset="-122"/>
              </a:rPr>
              <a:t>3</a:t>
            </a:r>
            <a:r>
              <a:rPr lang="zh-CN" altLang="en-US" sz="1800">
                <a:latin typeface="宋体" panose="02010600030101010101" pitchFamily="2" charset="-122"/>
              </a:rPr>
              <a:t>反射镜  </a:t>
            </a:r>
            <a:r>
              <a:rPr lang="en-US" altLang="zh-CN" sz="1800">
                <a:latin typeface="宋体" panose="02010600030101010101" pitchFamily="2" charset="-122"/>
              </a:rPr>
              <a:t>4</a:t>
            </a:r>
            <a:r>
              <a:rPr lang="zh-CN" altLang="en-US" sz="1800">
                <a:latin typeface="宋体" panose="02010600030101010101" pitchFamily="2" charset="-122"/>
              </a:rPr>
              <a:t>分束镜  </a:t>
            </a:r>
            <a:r>
              <a:rPr lang="en-US" altLang="zh-CN" sz="1800">
                <a:latin typeface="宋体" panose="02010600030101010101" pitchFamily="2" charset="-122"/>
              </a:rPr>
              <a:t>5</a:t>
            </a:r>
            <a:r>
              <a:rPr lang="zh-CN" altLang="en-US" sz="1800">
                <a:latin typeface="宋体" panose="02010600030101010101" pitchFamily="2" charset="-122"/>
              </a:rPr>
              <a:t>补偿镜  </a:t>
            </a:r>
            <a:r>
              <a:rPr lang="en-US" altLang="zh-CN" sz="1800">
                <a:latin typeface="宋体" panose="02010600030101010101" pitchFamily="2" charset="-122"/>
              </a:rPr>
              <a:t>6</a:t>
            </a:r>
            <a:r>
              <a:rPr lang="zh-CN" altLang="en-US" sz="1800">
                <a:latin typeface="宋体" panose="02010600030101010101" pitchFamily="2" charset="-122"/>
              </a:rPr>
              <a:t>反射镜</a:t>
            </a:r>
            <a:r>
              <a:rPr lang="en-US" altLang="zh-CN" sz="1800">
                <a:latin typeface="宋体" panose="02010600030101010101" pitchFamily="2" charset="-122"/>
              </a:rPr>
              <a:t>M</a:t>
            </a:r>
            <a:r>
              <a:rPr lang="en-US" altLang="zh-CN" sz="1800" baseline="-25000">
                <a:latin typeface="宋体" panose="02010600030101010101" pitchFamily="2" charset="-122"/>
              </a:rPr>
              <a:t>1</a:t>
            </a:r>
            <a:r>
              <a:rPr lang="en-US" altLang="zh-CN" sz="1800">
                <a:latin typeface="宋体" panose="02010600030101010101" pitchFamily="2" charset="-122"/>
              </a:rPr>
              <a:t>  7</a:t>
            </a:r>
            <a:r>
              <a:rPr lang="zh-CN" altLang="en-US" sz="1800">
                <a:latin typeface="宋体" panose="02010600030101010101" pitchFamily="2" charset="-122"/>
              </a:rPr>
              <a:t>反射镜</a:t>
            </a:r>
            <a:r>
              <a:rPr lang="en-US" altLang="zh-CN" sz="1800">
                <a:latin typeface="宋体" panose="02010600030101010101" pitchFamily="2" charset="-122"/>
              </a:rPr>
              <a:t>M</a:t>
            </a:r>
            <a:r>
              <a:rPr lang="en-US" altLang="zh-CN" sz="1800" baseline="-25000">
                <a:latin typeface="宋体" panose="02010600030101010101" pitchFamily="2" charset="-122"/>
              </a:rPr>
              <a:t>2</a:t>
            </a:r>
            <a:endParaRPr lang="en-US" altLang="zh-CN" sz="1800">
              <a:latin typeface="宋体" panose="02010600030101010101" pitchFamily="2" charset="-122"/>
            </a:endParaRPr>
          </a:p>
          <a:p>
            <a:pPr algn="just" eaLnBrk="1" hangingPunct="1">
              <a:spcBef>
                <a:spcPct val="0"/>
              </a:spcBef>
              <a:buClrTx/>
              <a:buSzTx/>
              <a:buFontTx/>
              <a:buNone/>
            </a:pPr>
            <a:r>
              <a:rPr lang="en-US" altLang="zh-CN" sz="1800">
                <a:latin typeface="宋体" panose="02010600030101010101" pitchFamily="2" charset="-122"/>
              </a:rPr>
              <a:t>8</a:t>
            </a:r>
            <a:r>
              <a:rPr lang="zh-CN" altLang="en-US" sz="1800">
                <a:latin typeface="宋体" panose="02010600030101010101" pitchFamily="2" charset="-122"/>
              </a:rPr>
              <a:t>力矩电机  </a:t>
            </a:r>
            <a:r>
              <a:rPr lang="en-US" altLang="zh-CN" sz="1800">
                <a:latin typeface="宋体" panose="02010600030101010101" pitchFamily="2" charset="-122"/>
              </a:rPr>
              <a:t>9</a:t>
            </a:r>
            <a:r>
              <a:rPr lang="zh-CN" altLang="en-US" sz="1800">
                <a:latin typeface="宋体" panose="02010600030101010101" pitchFamily="2" charset="-122"/>
              </a:rPr>
              <a:t>聚光镜  </a:t>
            </a:r>
            <a:r>
              <a:rPr lang="en-US" altLang="zh-CN" sz="1800">
                <a:latin typeface="宋体" panose="02010600030101010101" pitchFamily="2" charset="-122"/>
              </a:rPr>
              <a:t>10</a:t>
            </a:r>
            <a:r>
              <a:rPr lang="zh-CN" altLang="en-US" sz="1800">
                <a:latin typeface="宋体" panose="02010600030101010101" pitchFamily="2" charset="-122"/>
              </a:rPr>
              <a:t>光电倍增管  </a:t>
            </a:r>
            <a:r>
              <a:rPr lang="en-US" altLang="zh-CN" sz="1800">
                <a:latin typeface="宋体" panose="02010600030101010101" pitchFamily="2" charset="-122"/>
              </a:rPr>
              <a:t>11</a:t>
            </a:r>
            <a:r>
              <a:rPr lang="zh-CN" altLang="en-US" sz="1800">
                <a:latin typeface="宋体" panose="02010600030101010101" pitchFamily="2" charset="-122"/>
              </a:rPr>
              <a:t>光电二极管  </a:t>
            </a:r>
            <a:r>
              <a:rPr lang="en-US" altLang="zh-CN" sz="1800">
                <a:latin typeface="宋体" panose="02010600030101010101" pitchFamily="2" charset="-122"/>
              </a:rPr>
              <a:t>12</a:t>
            </a:r>
            <a:r>
              <a:rPr lang="zh-CN" altLang="en-US" sz="1800">
                <a:latin typeface="宋体" panose="02010600030101010101" pitchFamily="2" charset="-122"/>
              </a:rPr>
              <a:t>测量控制单元  </a:t>
            </a:r>
            <a:r>
              <a:rPr lang="en-US" altLang="zh-CN" sz="1800">
                <a:latin typeface="宋体" panose="02010600030101010101" pitchFamily="2" charset="-122"/>
              </a:rPr>
              <a:t>13</a:t>
            </a:r>
            <a:r>
              <a:rPr lang="zh-CN" altLang="en-US" sz="1800">
                <a:latin typeface="宋体" panose="02010600030101010101" pitchFamily="2" charset="-122"/>
              </a:rPr>
              <a:t>计算机</a:t>
            </a:r>
          </a:p>
        </p:txBody>
      </p:sp>
      <p:sp>
        <p:nvSpPr>
          <p:cNvPr id="14340" name="Rectangle 123">
            <a:extLst>
              <a:ext uri="{FF2B5EF4-FFF2-40B4-BE49-F238E27FC236}">
                <a16:creationId xmlns:a16="http://schemas.microsoft.com/office/drawing/2014/main" id="{F71FD6FC-96F5-C844-A057-B9E4BEF3A26B}"/>
              </a:ext>
            </a:extLst>
          </p:cNvPr>
          <p:cNvSpPr>
            <a:spLocks noChangeArrowheads="1"/>
          </p:cNvSpPr>
          <p:nvPr/>
        </p:nvSpPr>
        <p:spPr bwMode="auto">
          <a:xfrm>
            <a:off x="2124075" y="246063"/>
            <a:ext cx="547211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eaLnBrk="1" hangingPunct="1">
              <a:spcBef>
                <a:spcPct val="0"/>
              </a:spcBef>
              <a:buClrTx/>
              <a:buSzTx/>
              <a:buFontTx/>
              <a:buNone/>
            </a:pPr>
            <a:r>
              <a:rPr lang="zh-CN" altLang="en-US">
                <a:latin typeface="Arial" panose="020B0604020202020204" pitchFamily="34" charset="0"/>
              </a:rPr>
              <a:t>傅立叶变换光谱实验装置示意图</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D31C2CC0-8245-7B45-BCA3-904ECCBD4E60}"/>
              </a:ext>
            </a:extLst>
          </p:cNvPr>
          <p:cNvSpPr>
            <a:spLocks noGrp="1" noChangeArrowheads="1"/>
          </p:cNvSpPr>
          <p:nvPr>
            <p:ph type="title"/>
          </p:nvPr>
        </p:nvSpPr>
        <p:spPr>
          <a:xfrm>
            <a:off x="468313" y="188913"/>
            <a:ext cx="8229600" cy="1143000"/>
          </a:xfrm>
        </p:spPr>
        <p:txBody>
          <a:bodyPr>
            <a:scene3d>
              <a:camera prst="orthographicFront"/>
              <a:lightRig rig="soft" dir="t">
                <a:rot lat="0" lon="0" rev="16800000"/>
              </a:lightRig>
            </a:scene3d>
          </a:bodyPr>
          <a:lstStyle/>
          <a:p>
            <a:pPr eaLnBrk="1" fontAlgn="auto" hangingPunct="1">
              <a:spcAft>
                <a:spcPts val="0"/>
              </a:spcAft>
              <a:defRPr/>
            </a:pPr>
            <a:r>
              <a:rPr lang="zh-CN" altLang="en-US"/>
              <a:t>思考题</a:t>
            </a:r>
          </a:p>
        </p:txBody>
      </p:sp>
      <p:sp>
        <p:nvSpPr>
          <p:cNvPr id="15363" name="Rectangle 3">
            <a:extLst>
              <a:ext uri="{FF2B5EF4-FFF2-40B4-BE49-F238E27FC236}">
                <a16:creationId xmlns:a16="http://schemas.microsoft.com/office/drawing/2014/main" id="{82B8FB5A-945A-684A-972A-F68965C99779}"/>
              </a:ext>
            </a:extLst>
          </p:cNvPr>
          <p:cNvSpPr>
            <a:spLocks noGrp="1" noChangeArrowheads="1"/>
          </p:cNvSpPr>
          <p:nvPr>
            <p:ph idx="1"/>
          </p:nvPr>
        </p:nvSpPr>
        <p:spPr/>
        <p:txBody>
          <a:bodyPr/>
          <a:lstStyle/>
          <a:p>
            <a:pPr eaLnBrk="1" hangingPunct="1"/>
            <a:r>
              <a:rPr lang="zh-CN" altLang="en-US"/>
              <a:t>实验中傅立叶变换是如何实现的</a:t>
            </a:r>
          </a:p>
          <a:p>
            <a:pPr eaLnBrk="1" hangingPunct="1"/>
            <a:r>
              <a:rPr lang="zh-CN" altLang="en-US"/>
              <a:t>如何判断光程差变小的方向</a:t>
            </a:r>
          </a:p>
          <a:p>
            <a:pPr eaLnBrk="1" hangingPunct="1"/>
            <a:endParaRPr lang="en-US" altLang="zh-CN"/>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867FFF30-ECBE-2B46-9DA6-2FEE466398AD}"/>
              </a:ext>
            </a:extLst>
          </p:cNvPr>
          <p:cNvSpPr>
            <a:spLocks noGrp="1" noChangeArrowheads="1"/>
          </p:cNvSpPr>
          <p:nvPr>
            <p:ph type="title"/>
          </p:nvPr>
        </p:nvSpPr>
        <p:spPr/>
        <p:txBody>
          <a:bodyPr>
            <a:scene3d>
              <a:camera prst="orthographicFront"/>
              <a:lightRig rig="soft" dir="t">
                <a:rot lat="0" lon="0" rev="16800000"/>
              </a:lightRig>
            </a:scene3d>
          </a:bodyPr>
          <a:lstStyle/>
          <a:p>
            <a:pPr algn="l" eaLnBrk="1" fontAlgn="auto" hangingPunct="1">
              <a:spcAft>
                <a:spcPts val="0"/>
              </a:spcAft>
              <a:defRPr/>
            </a:pPr>
            <a:r>
              <a:rPr lang="zh-CN" altLang="en-US">
                <a:solidFill>
                  <a:srgbClr val="0000FF"/>
                </a:solidFill>
              </a:rPr>
              <a:t>参考文献</a:t>
            </a:r>
          </a:p>
        </p:txBody>
      </p:sp>
      <p:sp>
        <p:nvSpPr>
          <p:cNvPr id="16387" name="Rectangle 3">
            <a:extLst>
              <a:ext uri="{FF2B5EF4-FFF2-40B4-BE49-F238E27FC236}">
                <a16:creationId xmlns:a16="http://schemas.microsoft.com/office/drawing/2014/main" id="{847B45E3-659A-FA4B-8B72-0418116A3869}"/>
              </a:ext>
            </a:extLst>
          </p:cNvPr>
          <p:cNvSpPr>
            <a:spLocks noGrp="1" noChangeArrowheads="1"/>
          </p:cNvSpPr>
          <p:nvPr>
            <p:ph idx="1"/>
          </p:nvPr>
        </p:nvSpPr>
        <p:spPr/>
        <p:txBody>
          <a:bodyPr/>
          <a:lstStyle/>
          <a:p>
            <a:pPr eaLnBrk="1" hangingPunct="1"/>
            <a:endParaRPr lang="en-US" altLang="zh-CN"/>
          </a:p>
          <a:p>
            <a:pPr eaLnBrk="1" hangingPunct="1"/>
            <a:r>
              <a:rPr lang="zh-CN" altLang="en-US"/>
              <a:t>吕斯桦，朱印康主编，近代物理实验技术</a:t>
            </a:r>
            <a:r>
              <a:rPr lang="en-US" altLang="zh-CN"/>
              <a:t>I</a:t>
            </a:r>
            <a:r>
              <a:rPr lang="zh-CN" altLang="en-US"/>
              <a:t>，高等教育出版社，</a:t>
            </a:r>
            <a:r>
              <a:rPr lang="en-US" altLang="zh-CN"/>
              <a:t>1991</a:t>
            </a:r>
          </a:p>
          <a:p>
            <a:pPr eaLnBrk="1" hangingPunct="1"/>
            <a:r>
              <a:rPr lang="zh-CN" altLang="en-US"/>
              <a:t>母国光，战元龄等，光学， 高等教育出版社，</a:t>
            </a:r>
            <a:r>
              <a:rPr lang="en-US" altLang="zh-CN"/>
              <a:t>1979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F419FB9C-14A2-F94F-9F5B-4BE139CB5BEA}"/>
              </a:ext>
            </a:extLst>
          </p:cNvPr>
          <p:cNvSpPr>
            <a:spLocks noChangeArrowheads="1"/>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algn="ctr" eaLnBrk="1" hangingPunct="1">
              <a:spcBef>
                <a:spcPct val="0"/>
              </a:spcBef>
              <a:buClrTx/>
              <a:buSzTx/>
              <a:buFontTx/>
              <a:buNone/>
            </a:pPr>
            <a:r>
              <a:rPr lang="zh-CN" altLang="en-US" sz="4400">
                <a:solidFill>
                  <a:schemeClr val="tx2"/>
                </a:solidFill>
                <a:latin typeface="Arial" panose="020B0604020202020204" pitchFamily="34" charset="0"/>
              </a:rPr>
              <a:t>提纲</a:t>
            </a:r>
          </a:p>
        </p:txBody>
      </p:sp>
      <p:sp>
        <p:nvSpPr>
          <p:cNvPr id="4099" name="Rectangle 5">
            <a:extLst>
              <a:ext uri="{FF2B5EF4-FFF2-40B4-BE49-F238E27FC236}">
                <a16:creationId xmlns:a16="http://schemas.microsoft.com/office/drawing/2014/main" id="{D1EC904C-D60F-F943-9227-16B1668DA4A9}"/>
              </a:ext>
            </a:extLst>
          </p:cNvPr>
          <p:cNvSpPr>
            <a:spLocks noChangeArrowheads="1"/>
          </p:cNvSpPr>
          <p:nvPr/>
        </p:nvSpPr>
        <p:spPr bwMode="auto">
          <a:xfrm>
            <a:off x="457200" y="14478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eaLnBrk="1" hangingPunct="1">
              <a:buClrTx/>
              <a:buSzTx/>
              <a:buFontTx/>
              <a:buChar char="•"/>
            </a:pPr>
            <a:r>
              <a:rPr lang="zh-CN" altLang="en-US" sz="3200">
                <a:latin typeface="Arial" panose="020B0604020202020204" pitchFamily="34" charset="0"/>
              </a:rPr>
              <a:t>实验目的</a:t>
            </a:r>
          </a:p>
          <a:p>
            <a:pPr eaLnBrk="1" hangingPunct="1">
              <a:buClrTx/>
              <a:buSzTx/>
              <a:buFontTx/>
              <a:buChar char="•"/>
            </a:pPr>
            <a:r>
              <a:rPr lang="zh-CN" altLang="en-US" sz="3200">
                <a:latin typeface="Arial" panose="020B0604020202020204" pitchFamily="34" charset="0"/>
              </a:rPr>
              <a:t>实验原理</a:t>
            </a:r>
          </a:p>
          <a:p>
            <a:pPr eaLnBrk="1" hangingPunct="1">
              <a:buClrTx/>
              <a:buSzTx/>
              <a:buFontTx/>
              <a:buChar char="•"/>
            </a:pPr>
            <a:r>
              <a:rPr lang="zh-CN" altLang="en-US" sz="3200">
                <a:latin typeface="Arial" panose="020B0604020202020204" pitchFamily="34" charset="0"/>
              </a:rPr>
              <a:t>实验系统</a:t>
            </a:r>
          </a:p>
          <a:p>
            <a:pPr eaLnBrk="1" hangingPunct="1">
              <a:buClrTx/>
              <a:buSzTx/>
              <a:buFontTx/>
              <a:buChar char="•"/>
            </a:pPr>
            <a:r>
              <a:rPr lang="zh-CN" altLang="en-US" sz="3200">
                <a:latin typeface="Arial" panose="020B0604020202020204" pitchFamily="34" charset="0"/>
              </a:rPr>
              <a:t>实验内容</a:t>
            </a:r>
          </a:p>
          <a:p>
            <a:pPr eaLnBrk="1" hangingPunct="1">
              <a:buClrTx/>
              <a:buSzTx/>
              <a:buFontTx/>
              <a:buChar char="•"/>
            </a:pPr>
            <a:r>
              <a:rPr lang="zh-CN" altLang="en-US" sz="3200">
                <a:latin typeface="Arial" panose="020B0604020202020204" pitchFamily="34" charset="0"/>
              </a:rPr>
              <a:t>思考题</a:t>
            </a:r>
          </a:p>
          <a:p>
            <a:pPr eaLnBrk="1" hangingPunct="1">
              <a:buClrTx/>
              <a:buSzTx/>
              <a:buFontTx/>
              <a:buChar char="•"/>
            </a:pPr>
            <a:r>
              <a:rPr lang="zh-CN" altLang="en-US" sz="3200">
                <a:latin typeface="Arial" panose="020B0604020202020204" pitchFamily="34" charset="0"/>
              </a:rPr>
              <a:t>参考文献</a:t>
            </a:r>
          </a:p>
          <a:p>
            <a:pPr eaLnBrk="1" hangingPunct="1">
              <a:buClrTx/>
              <a:buSzTx/>
              <a:buFontTx/>
              <a:buNone/>
            </a:pPr>
            <a:endParaRPr lang="en-US" altLang="zh-CN" sz="3200">
              <a:latin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79519C9-B621-DE48-A3E1-A7E82188B4EE}"/>
              </a:ext>
            </a:extLst>
          </p:cNvPr>
          <p:cNvSpPr>
            <a:spLocks noGrp="1" noChangeArrowheads="1"/>
          </p:cNvSpPr>
          <p:nvPr>
            <p:ph type="title"/>
          </p:nvPr>
        </p:nvSpPr>
        <p:spPr/>
        <p:txBody>
          <a:bodyPr>
            <a:scene3d>
              <a:camera prst="orthographicFront"/>
              <a:lightRig rig="soft" dir="t">
                <a:rot lat="0" lon="0" rev="16800000"/>
              </a:lightRig>
            </a:scene3d>
          </a:bodyPr>
          <a:lstStyle/>
          <a:p>
            <a:pPr eaLnBrk="1" fontAlgn="auto" hangingPunct="1">
              <a:spcAft>
                <a:spcPts val="0"/>
              </a:spcAft>
              <a:defRPr/>
            </a:pPr>
            <a:r>
              <a:rPr lang="zh-CN" altLang="en-US"/>
              <a:t>实验目的</a:t>
            </a:r>
          </a:p>
        </p:txBody>
      </p:sp>
      <p:sp>
        <p:nvSpPr>
          <p:cNvPr id="4099" name="Rectangle 3">
            <a:extLst>
              <a:ext uri="{FF2B5EF4-FFF2-40B4-BE49-F238E27FC236}">
                <a16:creationId xmlns:a16="http://schemas.microsoft.com/office/drawing/2014/main" id="{1DB1422B-D56A-E14A-9607-CCE7B79C1ECC}"/>
              </a:ext>
            </a:extLst>
          </p:cNvPr>
          <p:cNvSpPr>
            <a:spLocks noGrp="1" noChangeArrowheads="1"/>
          </p:cNvSpPr>
          <p:nvPr>
            <p:ph idx="1"/>
          </p:nvPr>
        </p:nvSpPr>
        <p:spPr>
          <a:xfrm>
            <a:off x="468313" y="1844675"/>
            <a:ext cx="8229600" cy="2376488"/>
          </a:xfrm>
        </p:spPr>
        <p:txBody>
          <a:bodyPr>
            <a:normAutofit/>
          </a:bodyPr>
          <a:lstStyle/>
          <a:p>
            <a:pPr marL="0" algn="just" eaLnBrk="1" hangingPunct="1">
              <a:buFontTx/>
              <a:buNone/>
            </a:pPr>
            <a:r>
              <a:rPr lang="zh-CN" altLang="en-US" sz="3200">
                <a:latin typeface="宋体" panose="02010600030101010101" pitchFamily="2" charset="-122"/>
              </a:rPr>
              <a:t>自组傅立叶变换光谱仪，测量常用光源的光谱分布。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969818AA-EE2C-FB42-9879-1DC02CDB5A13}"/>
              </a:ext>
            </a:extLst>
          </p:cNvPr>
          <p:cNvSpPr>
            <a:spLocks noGrp="1" noChangeArrowheads="1"/>
          </p:cNvSpPr>
          <p:nvPr>
            <p:ph type="title"/>
          </p:nvPr>
        </p:nvSpPr>
        <p:spPr/>
        <p:txBody>
          <a:bodyPr>
            <a:scene3d>
              <a:camera prst="orthographicFront"/>
              <a:lightRig rig="soft" dir="t">
                <a:rot lat="0" lon="0" rev="16800000"/>
              </a:lightRig>
            </a:scene3d>
          </a:bodyPr>
          <a:lstStyle/>
          <a:p>
            <a:pPr eaLnBrk="1" fontAlgn="auto" hangingPunct="1">
              <a:spcAft>
                <a:spcPts val="0"/>
              </a:spcAft>
              <a:defRPr/>
            </a:pPr>
            <a:r>
              <a:rPr lang="zh-CN" altLang="en-US" dirty="0"/>
              <a:t>实验原理</a:t>
            </a:r>
          </a:p>
        </p:txBody>
      </p:sp>
      <p:sp>
        <p:nvSpPr>
          <p:cNvPr id="6147" name="Rectangle 3">
            <a:extLst>
              <a:ext uri="{FF2B5EF4-FFF2-40B4-BE49-F238E27FC236}">
                <a16:creationId xmlns:a16="http://schemas.microsoft.com/office/drawing/2014/main" id="{E002C26E-E0C6-F845-8076-CB78B72969B9}"/>
              </a:ext>
            </a:extLst>
          </p:cNvPr>
          <p:cNvSpPr>
            <a:spLocks noGrp="1" noChangeArrowheads="1"/>
          </p:cNvSpPr>
          <p:nvPr>
            <p:ph idx="1"/>
          </p:nvPr>
        </p:nvSpPr>
        <p:spPr/>
        <p:txBody>
          <a:bodyPr/>
          <a:lstStyle/>
          <a:p>
            <a:pPr eaLnBrk="1" hangingPunct="1"/>
            <a:r>
              <a:rPr lang="zh-CN" altLang="en-US"/>
              <a:t>傅里叶变换光谱是一个很有特色的实验，傅里叶变换光谱实验结果的获得不是直接测量出来的，而是通过傅里叶变换，从空间域变换到频率域通过数学计算的方法得到的，这种方法在当今的信息处理技术中具有广泛的应用。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a:extLst>
              <a:ext uri="{FF2B5EF4-FFF2-40B4-BE49-F238E27FC236}">
                <a16:creationId xmlns:a16="http://schemas.microsoft.com/office/drawing/2014/main" id="{F3746FC9-87D7-B14E-9C22-70C38902E282}"/>
              </a:ext>
            </a:extLst>
          </p:cNvPr>
          <p:cNvSpPr>
            <a:spLocks noGrp="1" noChangeArrowheads="1"/>
          </p:cNvSpPr>
          <p:nvPr>
            <p:ph idx="1"/>
          </p:nvPr>
        </p:nvSpPr>
        <p:spPr>
          <a:xfrm>
            <a:off x="457200" y="1381125"/>
            <a:ext cx="8229600" cy="5360988"/>
          </a:xfrm>
        </p:spPr>
        <p:txBody>
          <a:bodyPr/>
          <a:lstStyle/>
          <a:p>
            <a:pPr eaLnBrk="1" hangingPunct="1"/>
            <a:r>
              <a:rPr lang="zh-CN" altLang="en-US"/>
              <a:t>多数傅里叶变换光谱仪是基于迈克尔逊干涉仪结构的。我们知道在迈克尔逊干涉仪中，藉助于连续地移动其中的一个反射镜（称之为动镜），干涉仪产生的两束相干光的光程差发生连续改变，干涉光强就会相应发生改变，若在改变光程差的同时，同时记录下光强接收器输出中的变化部分，就得到了干涉光强随光程差的变化曲线，称为干涉图函数。这样，在获得干涉图之后，只要算出干涉图的傅里叶余弦变换，即可得到光源的光谱分布，如此得到的光谱称为傅里叶变换光谱，这样的光谱技术称为傅立叶变换光谱技术。</a:t>
            </a:r>
          </a:p>
        </p:txBody>
      </p:sp>
      <p:sp>
        <p:nvSpPr>
          <p:cNvPr id="3" name="Rectangle 2">
            <a:extLst>
              <a:ext uri="{FF2B5EF4-FFF2-40B4-BE49-F238E27FC236}">
                <a16:creationId xmlns:a16="http://schemas.microsoft.com/office/drawing/2014/main" id="{548E0B23-B731-E34A-A51D-9CDB9E13ABA1}"/>
              </a:ext>
            </a:extLst>
          </p:cNvPr>
          <p:cNvSpPr>
            <a:spLocks noGrp="1" noChangeArrowheads="1"/>
          </p:cNvSpPr>
          <p:nvPr>
            <p:ph type="title"/>
          </p:nvPr>
        </p:nvSpPr>
        <p:spPr/>
        <p:txBody>
          <a:bodyPr>
            <a:scene3d>
              <a:camera prst="orthographicFront"/>
              <a:lightRig rig="soft" dir="t">
                <a:rot lat="0" lon="0" rev="16800000"/>
              </a:lightRig>
            </a:scene3d>
          </a:bodyPr>
          <a:lstStyle/>
          <a:p>
            <a:pPr eaLnBrk="1" fontAlgn="auto" hangingPunct="1">
              <a:spcAft>
                <a:spcPts val="0"/>
              </a:spcAft>
              <a:defRPr/>
            </a:pPr>
            <a:r>
              <a:rPr lang="zh-CN" altLang="en-US" dirty="0"/>
              <a:t>实验原理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a:extLst>
              <a:ext uri="{FF2B5EF4-FFF2-40B4-BE49-F238E27FC236}">
                <a16:creationId xmlns:a16="http://schemas.microsoft.com/office/drawing/2014/main" id="{709826D2-0E1D-B640-9EDC-D6DB52D458C9}"/>
              </a:ext>
            </a:extLst>
          </p:cNvPr>
          <p:cNvSpPr>
            <a:spLocks noGrp="1" noChangeArrowheads="1"/>
          </p:cNvSpPr>
          <p:nvPr>
            <p:ph idx="1"/>
          </p:nvPr>
        </p:nvSpPr>
        <p:spPr>
          <a:xfrm>
            <a:off x="457200" y="1092200"/>
            <a:ext cx="8229600" cy="5576888"/>
          </a:xfrm>
        </p:spPr>
        <p:txBody>
          <a:bodyPr/>
          <a:lstStyle/>
          <a:p>
            <a:pPr eaLnBrk="1" hangingPunct="1">
              <a:lnSpc>
                <a:spcPct val="90000"/>
              </a:lnSpc>
            </a:pPr>
            <a:r>
              <a:rPr lang="zh-CN" altLang="en-US">
                <a:latin typeface="Times New Roman" panose="02020603050405020304" pitchFamily="18" charset="0"/>
              </a:rPr>
              <a:t>根据光波叠加原理，若有两束单色光，他们的波数都是</a:t>
            </a:r>
            <a:r>
              <a:rPr lang="el-GR" altLang="zh-CN">
                <a:cs typeface="Times New Roman" panose="02020603050405020304" pitchFamily="18" charset="0"/>
              </a:rPr>
              <a:t>σ</a:t>
            </a:r>
            <a:r>
              <a:rPr lang="zh-CN" altLang="en-US">
                <a:latin typeface="Times New Roman" panose="02020603050405020304" pitchFamily="18" charset="0"/>
              </a:rPr>
              <a:t>，传播方向和偏振方向相同，光强都是</a:t>
            </a:r>
            <a:r>
              <a:rPr lang="en-US" altLang="zh-CN">
                <a:latin typeface="Times New Roman" panose="02020603050405020304" pitchFamily="18" charset="0"/>
              </a:rPr>
              <a:t>I’</a:t>
            </a:r>
            <a:r>
              <a:rPr lang="zh-CN" altLang="en-US">
                <a:latin typeface="Times New Roman" panose="02020603050405020304" pitchFamily="18" charset="0"/>
              </a:rPr>
              <a:t>，两光束之间光程差为</a:t>
            </a:r>
            <a:r>
              <a:rPr lang="zh-CN" altLang="en-US"/>
              <a:t>△</a:t>
            </a:r>
            <a:r>
              <a:rPr lang="zh-CN" altLang="en-US">
                <a:latin typeface="Times New Roman" panose="02020603050405020304" pitchFamily="18" charset="0"/>
              </a:rPr>
              <a:t>，这两束光相互叠加产生干涉，得到的光强为</a:t>
            </a:r>
          </a:p>
          <a:p>
            <a:pPr eaLnBrk="1" hangingPunct="1">
              <a:lnSpc>
                <a:spcPct val="90000"/>
              </a:lnSpc>
            </a:pPr>
            <a:r>
              <a:rPr lang="zh-CN" altLang="en-US">
                <a:latin typeface="Times New Roman" panose="02020603050405020304" pitchFamily="18" charset="0"/>
              </a:rPr>
              <a:t>				                      （</a:t>
            </a:r>
            <a:r>
              <a:rPr lang="en-US" altLang="zh-CN">
                <a:latin typeface="Times New Roman" panose="02020603050405020304" pitchFamily="18" charset="0"/>
              </a:rPr>
              <a:t>1</a:t>
            </a:r>
            <a:r>
              <a:rPr lang="zh-CN" altLang="en-US">
                <a:latin typeface="Times New Roman" panose="02020603050405020304" pitchFamily="18" charset="0"/>
              </a:rPr>
              <a:t>）</a:t>
            </a:r>
          </a:p>
          <a:p>
            <a:pPr eaLnBrk="1" hangingPunct="1">
              <a:lnSpc>
                <a:spcPct val="90000"/>
              </a:lnSpc>
            </a:pPr>
            <a:r>
              <a:rPr lang="zh-CN" altLang="en-US">
                <a:latin typeface="Times New Roman" panose="02020603050405020304" pitchFamily="18" charset="0"/>
              </a:rPr>
              <a:t>从上式我们看到，单色光的干涉图函数包含一个直流分量和一个余弦函数分量。经过仔细分析不难看出，余弦函数分量的周期就是单色光的波长。</a:t>
            </a:r>
          </a:p>
          <a:p>
            <a:pPr eaLnBrk="1" hangingPunct="1">
              <a:lnSpc>
                <a:spcPct val="90000"/>
              </a:lnSpc>
            </a:pPr>
            <a:r>
              <a:rPr lang="zh-CN" altLang="en-US">
                <a:latin typeface="Times New Roman" panose="02020603050405020304" pitchFamily="18" charset="0"/>
              </a:rPr>
              <a:t>若光源发出的不是单色光，而是含有多种光谱成分的混合光，光强随波长的分布是</a:t>
            </a:r>
            <a:r>
              <a:rPr lang="en-US" altLang="zh-CN">
                <a:latin typeface="Times New Roman" panose="02020603050405020304" pitchFamily="18" charset="0"/>
              </a:rPr>
              <a:t>I(</a:t>
            </a:r>
            <a:r>
              <a:rPr lang="el-GR" altLang="zh-CN">
                <a:cs typeface="Times New Roman" panose="02020603050405020304" pitchFamily="18" charset="0"/>
              </a:rPr>
              <a:t>σ</a:t>
            </a:r>
            <a:r>
              <a:rPr lang="en-US" altLang="zh-CN">
                <a:latin typeface="Times New Roman" panose="02020603050405020304" pitchFamily="18" charset="0"/>
              </a:rPr>
              <a:t>)</a:t>
            </a:r>
            <a:r>
              <a:rPr lang="zh-CN" altLang="en-US">
                <a:latin typeface="Times New Roman" panose="02020603050405020304" pitchFamily="18" charset="0"/>
              </a:rPr>
              <a:t>，在光谱间隔</a:t>
            </a:r>
            <a:r>
              <a:rPr lang="en-US" altLang="zh-CN">
                <a:latin typeface="Times New Roman" panose="02020603050405020304" pitchFamily="18" charset="0"/>
              </a:rPr>
              <a:t>d </a:t>
            </a:r>
            <a:r>
              <a:rPr lang="el-GR" altLang="zh-CN">
                <a:cs typeface="Times New Roman" panose="02020603050405020304" pitchFamily="18" charset="0"/>
              </a:rPr>
              <a:t>σ</a:t>
            </a:r>
            <a:r>
              <a:rPr lang="zh-CN" altLang="en-US">
                <a:latin typeface="Times New Roman" panose="02020603050405020304" pitchFamily="18" charset="0"/>
              </a:rPr>
              <a:t>内光强是</a:t>
            </a:r>
            <a:r>
              <a:rPr lang="en-US" altLang="zh-CN">
                <a:latin typeface="Times New Roman" panose="02020603050405020304" pitchFamily="18" charset="0"/>
              </a:rPr>
              <a:t>I(</a:t>
            </a:r>
            <a:r>
              <a:rPr lang="el-GR" altLang="zh-CN">
                <a:cs typeface="Times New Roman" panose="02020603050405020304" pitchFamily="18" charset="0"/>
              </a:rPr>
              <a:t>σ</a:t>
            </a:r>
            <a:r>
              <a:rPr lang="en-US" altLang="zh-CN">
                <a:latin typeface="Times New Roman" panose="02020603050405020304" pitchFamily="18" charset="0"/>
              </a:rPr>
              <a:t>) d </a:t>
            </a:r>
            <a:r>
              <a:rPr lang="el-GR" altLang="zh-CN">
                <a:cs typeface="Times New Roman" panose="02020603050405020304" pitchFamily="18" charset="0"/>
              </a:rPr>
              <a:t>σ</a:t>
            </a:r>
            <a:r>
              <a:rPr lang="en-US" altLang="zh-CN">
                <a:latin typeface="Times New Roman" panose="02020603050405020304" pitchFamily="18" charset="0"/>
              </a:rPr>
              <a:t> </a:t>
            </a:r>
            <a:r>
              <a:rPr lang="zh-CN" altLang="en-US">
                <a:latin typeface="Times New Roman" panose="02020603050405020304" pitchFamily="18" charset="0"/>
              </a:rPr>
              <a:t>。将此光源发出的光分成强度相同的两束，相互干涉后光强是</a:t>
            </a:r>
          </a:p>
          <a:p>
            <a:pPr eaLnBrk="1" hangingPunct="1">
              <a:lnSpc>
                <a:spcPct val="90000"/>
              </a:lnSpc>
            </a:pPr>
            <a:r>
              <a:rPr lang="zh-CN" altLang="en-US">
                <a:latin typeface="Times New Roman" panose="02020603050405020304" pitchFamily="18" charset="0"/>
              </a:rPr>
              <a:t>						 （</a:t>
            </a:r>
            <a:r>
              <a:rPr lang="en-US" altLang="zh-CN">
                <a:latin typeface="Times New Roman" panose="02020603050405020304" pitchFamily="18" charset="0"/>
              </a:rPr>
              <a:t>2</a:t>
            </a:r>
            <a:r>
              <a:rPr lang="zh-CN" altLang="en-US">
                <a:latin typeface="Times New Roman" panose="02020603050405020304" pitchFamily="18" charset="0"/>
              </a:rPr>
              <a:t>）</a:t>
            </a:r>
          </a:p>
        </p:txBody>
      </p:sp>
      <p:pic>
        <p:nvPicPr>
          <p:cNvPr id="8195" name="Picture 4">
            <a:extLst>
              <a:ext uri="{FF2B5EF4-FFF2-40B4-BE49-F238E27FC236}">
                <a16:creationId xmlns:a16="http://schemas.microsoft.com/office/drawing/2014/main" id="{50F6E7C9-404A-F544-8ED8-E6F087BE0E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0025" y="2773363"/>
            <a:ext cx="3673475"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5">
            <a:extLst>
              <a:ext uri="{FF2B5EF4-FFF2-40B4-BE49-F238E27FC236}">
                <a16:creationId xmlns:a16="http://schemas.microsoft.com/office/drawing/2014/main" id="{6A5086E3-8F2C-F648-A68F-6BC5824662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813" y="6021388"/>
            <a:ext cx="4464050"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a:extLst>
              <a:ext uri="{FF2B5EF4-FFF2-40B4-BE49-F238E27FC236}">
                <a16:creationId xmlns:a16="http://schemas.microsoft.com/office/drawing/2014/main" id="{3DCFA96F-4510-4C40-A525-EAF25929A5C1}"/>
              </a:ext>
            </a:extLst>
          </p:cNvPr>
          <p:cNvSpPr>
            <a:spLocks noGrp="1" noChangeArrowheads="1"/>
          </p:cNvSpPr>
          <p:nvPr>
            <p:ph type="title"/>
          </p:nvPr>
        </p:nvSpPr>
        <p:spPr>
          <a:xfrm>
            <a:off x="457200" y="53752"/>
            <a:ext cx="8229600" cy="1143000"/>
          </a:xfrm>
        </p:spPr>
        <p:txBody>
          <a:bodyPr>
            <a:scene3d>
              <a:camera prst="orthographicFront"/>
              <a:lightRig rig="soft" dir="t">
                <a:rot lat="0" lon="0" rev="16800000"/>
              </a:lightRig>
            </a:scene3d>
          </a:bodyPr>
          <a:lstStyle/>
          <a:p>
            <a:pPr eaLnBrk="1" fontAlgn="auto" hangingPunct="1">
              <a:spcAft>
                <a:spcPts val="0"/>
              </a:spcAft>
              <a:defRPr/>
            </a:pPr>
            <a:r>
              <a:rPr lang="zh-CN" altLang="en-US" dirty="0"/>
              <a:t>实验原理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5">
            <a:extLst>
              <a:ext uri="{FF2B5EF4-FFF2-40B4-BE49-F238E27FC236}">
                <a16:creationId xmlns:a16="http://schemas.microsoft.com/office/drawing/2014/main" id="{316B3DDA-5886-3444-8799-0E249B95CB79}"/>
              </a:ext>
            </a:extLst>
          </p:cNvPr>
          <p:cNvSpPr>
            <a:spLocks noChangeArrowheads="1"/>
          </p:cNvSpPr>
          <p:nvPr/>
        </p:nvSpPr>
        <p:spPr bwMode="auto">
          <a:xfrm>
            <a:off x="971550" y="1773238"/>
            <a:ext cx="55705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rgbClr val="F9F9F9"/>
              </a:buClr>
              <a:buSzPct val="65000"/>
              <a:buFont typeface="Wingdings 2" pitchFamily="2" charset="2"/>
              <a:buChar char=""/>
              <a:defRPr sz="2800">
                <a:solidFill>
                  <a:schemeClr val="tx1"/>
                </a:solidFill>
                <a:latin typeface="Book Antiqua" panose="02040602050305030304" pitchFamily="18" charset="0"/>
                <a:ea typeface="宋体" panose="02010600030101010101" pitchFamily="2" charset="-122"/>
              </a:defRPr>
            </a:lvl1pPr>
            <a:lvl2pPr marL="742950" indent="-285750">
              <a:spcBef>
                <a:spcPct val="20000"/>
              </a:spcBef>
              <a:buClr>
                <a:schemeClr val="tx1"/>
              </a:buClr>
              <a:buSzPct val="80000"/>
              <a:buFont typeface="Wingdings 2" pitchFamily="2" charset="2"/>
              <a:buChar char=""/>
              <a:defRPr sz="2400">
                <a:solidFill>
                  <a:schemeClr val="tx1"/>
                </a:solidFill>
                <a:latin typeface="Book Antiqua" panose="02040602050305030304" pitchFamily="18" charset="0"/>
                <a:ea typeface="宋体" panose="02010600030101010101" pitchFamily="2" charset="-122"/>
              </a:defRPr>
            </a:lvl2pPr>
            <a:lvl3pPr marL="1143000" indent="-228600">
              <a:spcBef>
                <a:spcPct val="20000"/>
              </a:spcBef>
              <a:buClr>
                <a:schemeClr val="tx1"/>
              </a:buClr>
              <a:buSzPct val="95000"/>
              <a:buFont typeface="Wingdings" pitchFamily="2" charset="2"/>
              <a:buChar char=""/>
              <a:defRPr sz="2200">
                <a:solidFill>
                  <a:schemeClr val="tx1"/>
                </a:solidFill>
                <a:latin typeface="Book Antiqua" panose="02040602050305030304" pitchFamily="18" charset="0"/>
                <a:ea typeface="宋体" panose="02010600030101010101" pitchFamily="2" charset="-122"/>
              </a:defRPr>
            </a:lvl3pPr>
            <a:lvl4pPr marL="1600200" indent="-228600">
              <a:spcBef>
                <a:spcPct val="20000"/>
              </a:spcBef>
              <a:buClr>
                <a:schemeClr val="tx1"/>
              </a:buClr>
              <a:buSzPct val="100000"/>
              <a:buFont typeface="Wingdings 3" pitchFamily="2" charset="2"/>
              <a:buChar char=""/>
              <a:defRPr sz="2000">
                <a:solidFill>
                  <a:schemeClr val="tx1"/>
                </a:solidFill>
                <a:latin typeface="Book Antiqua" panose="02040602050305030304" pitchFamily="18" charset="0"/>
                <a:ea typeface="宋体" panose="02010600030101010101" pitchFamily="2" charset="-122"/>
              </a:defRPr>
            </a:lvl4pPr>
            <a:lvl5pPr marL="2057400" indent="-228600">
              <a:spcBef>
                <a:spcPct val="20000"/>
              </a:spcBef>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5pPr>
            <a:lvl6pPr marL="25146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6pPr>
            <a:lvl7pPr marL="29718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7pPr>
            <a:lvl8pPr marL="34290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8pPr>
            <a:lvl9pPr marL="3886200" indent="-228600" eaLnBrk="0" fontAlgn="base" hangingPunct="0">
              <a:spcBef>
                <a:spcPct val="20000"/>
              </a:spcBef>
              <a:spcAft>
                <a:spcPct val="0"/>
              </a:spcAft>
              <a:buClr>
                <a:schemeClr val="tx1"/>
              </a:buClr>
              <a:buFont typeface="Wingdings 2" pitchFamily="2" charset="2"/>
              <a:buChar char=""/>
              <a:defRPr sz="2000">
                <a:solidFill>
                  <a:schemeClr val="tx1"/>
                </a:solidFill>
                <a:latin typeface="Book Antiqua" panose="02040602050305030304" pitchFamily="18" charset="0"/>
                <a:ea typeface="宋体" panose="02010600030101010101" pitchFamily="2" charset="-122"/>
              </a:defRPr>
            </a:lvl9pPr>
          </a:lstStyle>
          <a:p>
            <a:pPr eaLnBrk="1" hangingPunct="1">
              <a:spcBef>
                <a:spcPct val="0"/>
              </a:spcBef>
              <a:buClrTx/>
              <a:buSzTx/>
              <a:buFontTx/>
              <a:buNone/>
            </a:pPr>
            <a:r>
              <a:rPr lang="zh-CN" altLang="en-US">
                <a:latin typeface="Arial" panose="020B0604020202020204" pitchFamily="34" charset="0"/>
              </a:rPr>
              <a:t>在整个光谱范围内的干涉总光强为</a:t>
            </a:r>
          </a:p>
        </p:txBody>
      </p:sp>
      <p:pic>
        <p:nvPicPr>
          <p:cNvPr id="9219" name="Picture 6">
            <a:extLst>
              <a:ext uri="{FF2B5EF4-FFF2-40B4-BE49-F238E27FC236}">
                <a16:creationId xmlns:a16="http://schemas.microsoft.com/office/drawing/2014/main" id="{C6E94901-8051-9A43-804F-7769E87ECE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6375" y="2852738"/>
            <a:ext cx="5183188" cy="106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a:extLst>
              <a:ext uri="{FF2B5EF4-FFF2-40B4-BE49-F238E27FC236}">
                <a16:creationId xmlns:a16="http://schemas.microsoft.com/office/drawing/2014/main" id="{8E9CEB73-0CCF-3041-A529-4F8B933CB445}"/>
              </a:ext>
            </a:extLst>
          </p:cNvPr>
          <p:cNvSpPr>
            <a:spLocks noGrp="1" noChangeArrowheads="1"/>
          </p:cNvSpPr>
          <p:nvPr>
            <p:ph type="title"/>
          </p:nvPr>
        </p:nvSpPr>
        <p:spPr/>
        <p:txBody>
          <a:bodyPr>
            <a:scene3d>
              <a:camera prst="orthographicFront"/>
              <a:lightRig rig="soft" dir="t">
                <a:rot lat="0" lon="0" rev="16800000"/>
              </a:lightRig>
            </a:scene3d>
          </a:bodyPr>
          <a:lstStyle/>
          <a:p>
            <a:pPr eaLnBrk="1" fontAlgn="auto" hangingPunct="1">
              <a:spcAft>
                <a:spcPts val="0"/>
              </a:spcAft>
              <a:defRPr/>
            </a:pPr>
            <a:r>
              <a:rPr lang="zh-CN" altLang="en-US" dirty="0"/>
              <a:t>实验原理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a:extLst>
              <a:ext uri="{FF2B5EF4-FFF2-40B4-BE49-F238E27FC236}">
                <a16:creationId xmlns:a16="http://schemas.microsoft.com/office/drawing/2014/main" id="{86F1435F-7824-414E-8F1C-AF9D70DC50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2263" y="1628775"/>
            <a:ext cx="8497887" cy="451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97F329D2-0B94-A64E-941C-15F16D5D854C}"/>
              </a:ext>
            </a:extLst>
          </p:cNvPr>
          <p:cNvSpPr>
            <a:spLocks noGrp="1" noChangeArrowheads="1"/>
          </p:cNvSpPr>
          <p:nvPr>
            <p:ph type="title"/>
          </p:nvPr>
        </p:nvSpPr>
        <p:spPr/>
        <p:txBody>
          <a:bodyPr>
            <a:scene3d>
              <a:camera prst="orthographicFront"/>
              <a:lightRig rig="soft" dir="t">
                <a:rot lat="0" lon="0" rev="16800000"/>
              </a:lightRig>
            </a:scene3d>
          </a:bodyPr>
          <a:lstStyle/>
          <a:p>
            <a:pPr eaLnBrk="1" fontAlgn="auto" hangingPunct="1">
              <a:spcAft>
                <a:spcPts val="0"/>
              </a:spcAft>
              <a:defRPr/>
            </a:pPr>
            <a:r>
              <a:rPr lang="zh-CN" altLang="en-US" dirty="0"/>
              <a:t>实验原理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FA6A66C7-6A38-AD47-8F21-70D51EABC58D}"/>
              </a:ext>
            </a:extLst>
          </p:cNvPr>
          <p:cNvSpPr>
            <a:spLocks noGrp="1" noChangeArrowheads="1"/>
          </p:cNvSpPr>
          <p:nvPr>
            <p:ph type="title"/>
          </p:nvPr>
        </p:nvSpPr>
        <p:spPr/>
        <p:txBody>
          <a:bodyPr>
            <a:scene3d>
              <a:camera prst="orthographicFront"/>
              <a:lightRig rig="soft" dir="t">
                <a:rot lat="0" lon="0" rev="16800000"/>
              </a:lightRig>
            </a:scene3d>
          </a:bodyPr>
          <a:lstStyle/>
          <a:p>
            <a:pPr eaLnBrk="1" fontAlgn="auto" hangingPunct="1">
              <a:spcAft>
                <a:spcPts val="0"/>
              </a:spcAft>
              <a:defRPr/>
            </a:pPr>
            <a:r>
              <a:rPr lang="zh-CN" altLang="en-US"/>
              <a:t>实验方法</a:t>
            </a:r>
          </a:p>
        </p:txBody>
      </p:sp>
      <p:sp>
        <p:nvSpPr>
          <p:cNvPr id="11267" name="Rectangle 3">
            <a:extLst>
              <a:ext uri="{FF2B5EF4-FFF2-40B4-BE49-F238E27FC236}">
                <a16:creationId xmlns:a16="http://schemas.microsoft.com/office/drawing/2014/main" id="{9F2D8337-B0F0-844B-9E40-E5F93FD9F018}"/>
              </a:ext>
            </a:extLst>
          </p:cNvPr>
          <p:cNvSpPr>
            <a:spLocks noGrp="1" noChangeArrowheads="1"/>
          </p:cNvSpPr>
          <p:nvPr>
            <p:ph idx="1"/>
          </p:nvPr>
        </p:nvSpPr>
        <p:spPr>
          <a:xfrm>
            <a:off x="468313" y="1989138"/>
            <a:ext cx="8229600" cy="1900237"/>
          </a:xfrm>
        </p:spPr>
        <p:txBody>
          <a:bodyPr/>
          <a:lstStyle/>
          <a:p>
            <a:pPr eaLnBrk="1" hangingPunct="1"/>
            <a:r>
              <a:rPr lang="zh-CN" altLang="en-US"/>
              <a:t>如何实现高精确度的等光程差采样间隔是傅立叶变换光谱仪的核心技术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顶峰">
  <a:themeElements>
    <a:clrScheme name="顶峰">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顶峰">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顶峰">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54</TotalTime>
  <Words>883</Words>
  <Application>Microsoft Macintosh PowerPoint</Application>
  <PresentationFormat>全屏显示(4:3)</PresentationFormat>
  <Paragraphs>58</Paragraphs>
  <Slides>14</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14</vt:i4>
      </vt:variant>
    </vt:vector>
  </HeadingPairs>
  <TitlesOfParts>
    <vt:vector size="26" baseType="lpstr">
      <vt:lpstr>Arial</vt:lpstr>
      <vt:lpstr>宋体</vt:lpstr>
      <vt:lpstr>Lucida Sans</vt:lpstr>
      <vt:lpstr>黑体</vt:lpstr>
      <vt:lpstr>Book Antiqua</vt:lpstr>
      <vt:lpstr>Wingdings 2</vt:lpstr>
      <vt:lpstr>Wingdings</vt:lpstr>
      <vt:lpstr>Wingdings 3</vt:lpstr>
      <vt:lpstr>Calibri</vt:lpstr>
      <vt:lpstr>华文新魏</vt:lpstr>
      <vt:lpstr>Times New Roman</vt:lpstr>
      <vt:lpstr>顶峰</vt:lpstr>
      <vt:lpstr>实验4.2 傅里叶变换光谱实验</vt:lpstr>
      <vt:lpstr>PowerPoint 演示文稿</vt:lpstr>
      <vt:lpstr>实验目的</vt:lpstr>
      <vt:lpstr>实验原理</vt:lpstr>
      <vt:lpstr>实验原理</vt:lpstr>
      <vt:lpstr>实验原理</vt:lpstr>
      <vt:lpstr>实验原理</vt:lpstr>
      <vt:lpstr>实验原理</vt:lpstr>
      <vt:lpstr>实验方法</vt:lpstr>
      <vt:lpstr>基本的思路</vt:lpstr>
      <vt:lpstr>实验系统</vt:lpstr>
      <vt:lpstr>PowerPoint 演示文稿</vt:lpstr>
      <vt:lpstr>思考题</vt:lpstr>
      <vt:lpstr>参考文献</vt:lpstr>
    </vt:vector>
  </TitlesOfParts>
  <Company>MC SYSTEM</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实验4.2 傅立业变换光谱实验</dc:title>
  <dc:creator>MC SYSTEM</dc:creator>
  <cp:lastModifiedBy>李金泽</cp:lastModifiedBy>
  <cp:revision>25</cp:revision>
  <dcterms:created xsi:type="dcterms:W3CDTF">2008-04-03T06:54:44Z</dcterms:created>
  <dcterms:modified xsi:type="dcterms:W3CDTF">2019-01-15T02:17:59Z</dcterms:modified>
</cp:coreProperties>
</file>